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8" r:id="rId1"/>
    <p:sldMasterId id="2147483713" r:id="rId2"/>
    <p:sldMasterId id="2147483746" r:id="rId3"/>
  </p:sldMasterIdLst>
  <p:notesMasterIdLst>
    <p:notesMasterId r:id="rId11"/>
  </p:notesMasterIdLst>
  <p:handoutMasterIdLst>
    <p:handoutMasterId r:id="rId12"/>
  </p:handoutMasterIdLst>
  <p:sldIdLst>
    <p:sldId id="318" r:id="rId4"/>
    <p:sldId id="322" r:id="rId5"/>
    <p:sldId id="323" r:id="rId6"/>
    <p:sldId id="320" r:id="rId7"/>
    <p:sldId id="324" r:id="rId8"/>
    <p:sldId id="321" r:id="rId9"/>
    <p:sldId id="312" r:id="rId10"/>
  </p:sldIdLst>
  <p:sldSz cx="12192000" cy="6858000"/>
  <p:notesSz cx="6858000" cy="9144000"/>
  <p:embeddedFontLst>
    <p:embeddedFont>
      <p:font typeface="Securitas Pro Office" panose="00000500000000000000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5E6572B7-AD74-485A-9D22-3E725B93C072}">
          <p14:sldIdLst>
            <p14:sldId id="318"/>
            <p14:sldId id="322"/>
            <p14:sldId id="323"/>
            <p14:sldId id="320"/>
            <p14:sldId id="324"/>
            <p14:sldId id="321"/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7F91A2-62EB-4EB9-9916-A3E82E798393}" v="4" dt="2023-05-12T08:46:40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98" autoAdjust="0"/>
  </p:normalViewPr>
  <p:slideViewPr>
    <p:cSldViewPr snapToGrid="0" showGuides="1">
      <p:cViewPr varScale="1">
        <p:scale>
          <a:sx n="114" d="100"/>
          <a:sy n="114" d="100"/>
        </p:scale>
        <p:origin x="474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28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1" d="100"/>
          <a:sy n="91" d="100"/>
        </p:scale>
        <p:origin x="353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B23ABF-F905-448D-B309-413D21BD1B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F0373D-22E9-409F-AED3-7002DBE230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A4189-BC3A-46C3-9D37-80A6C5C66D78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6FFB11-D0FF-46D8-AA5B-1362E0092F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935064-67F3-4832-92CC-38AB7C7A73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87803-1E98-40BA-99E3-D9E457F77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904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735D9-C622-4B5D-97D0-D3B8DD4D43DF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3599A-B860-4459-8435-0DA526491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86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599A-B860-4459-8435-0DA526491C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13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599A-B860-4459-8435-0DA526491C6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061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599A-B860-4459-8435-0DA526491C6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002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2B8C3-AB66-4396-9216-8340CD2AF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1326" y="1066800"/>
            <a:ext cx="7624762" cy="3041650"/>
          </a:xfrm>
        </p:spPr>
        <p:txBody>
          <a:bodyPr anchor="t"/>
          <a:lstStyle>
            <a:lvl1pPr algn="l">
              <a:lnSpc>
                <a:spcPct val="83000"/>
              </a:lnSpc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E6083-2857-450F-BF57-DBEB0D412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3629" y="1127125"/>
            <a:ext cx="1708371" cy="552450"/>
          </a:xfrm>
        </p:spPr>
        <p:txBody>
          <a:bodyPr/>
          <a:lstStyle>
            <a:lvl1pPr>
              <a:defRPr sz="1400" b="1"/>
            </a:lvl1pPr>
          </a:lstStyle>
          <a:p>
            <a:endParaRPr lang="en-US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52FF4DC-487B-4831-A0FF-2A994085AC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325" y="4373563"/>
            <a:ext cx="4670425" cy="2203450"/>
          </a:xfrm>
        </p:spPr>
        <p:txBody>
          <a:bodyPr anchor="b"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4" name="Grupp 23">
            <a:extLst>
              <a:ext uri="{FF2B5EF4-FFF2-40B4-BE49-F238E27FC236}">
                <a16:creationId xmlns:a16="http://schemas.microsoft.com/office/drawing/2014/main" id="{C6D27231-06CF-4C1E-8DBA-6505F5335906}"/>
              </a:ext>
            </a:extLst>
          </p:cNvPr>
          <p:cNvGrpSpPr/>
          <p:nvPr/>
        </p:nvGrpSpPr>
        <p:grpSpPr bwMode="black">
          <a:xfrm>
            <a:off x="296249" y="5987985"/>
            <a:ext cx="1037200" cy="551416"/>
            <a:chOff x="296249" y="5987985"/>
            <a:chExt cx="1037200" cy="551416"/>
          </a:xfrm>
        </p:grpSpPr>
        <p:grpSp>
          <p:nvGrpSpPr>
            <p:cNvPr id="10" name="Bild 6">
              <a:extLst>
                <a:ext uri="{FF2B5EF4-FFF2-40B4-BE49-F238E27FC236}">
                  <a16:creationId xmlns:a16="http://schemas.microsoft.com/office/drawing/2014/main" id="{8BECF6F5-E975-4D66-BF33-1569D476C34C}"/>
                </a:ext>
              </a:extLst>
            </p:cNvPr>
            <p:cNvGrpSpPr/>
            <p:nvPr/>
          </p:nvGrpSpPr>
          <p:grpSpPr bwMode="black">
            <a:xfrm>
              <a:off x="296249" y="5987985"/>
              <a:ext cx="1037200" cy="305231"/>
              <a:chOff x="296249" y="5987985"/>
              <a:chExt cx="1037200" cy="305231"/>
            </a:xfrm>
            <a:solidFill>
              <a:srgbClr val="FC273F"/>
            </a:solidFill>
          </p:grpSpPr>
          <p:sp>
            <p:nvSpPr>
              <p:cNvPr id="11" name="Frihandsfigur: Form 10">
                <a:extLst>
                  <a:ext uri="{FF2B5EF4-FFF2-40B4-BE49-F238E27FC236}">
                    <a16:creationId xmlns:a16="http://schemas.microsoft.com/office/drawing/2014/main" id="{FB26236B-5221-4947-8659-347D09DA8DFB}"/>
                  </a:ext>
                </a:extLst>
              </p:cNvPr>
              <p:cNvSpPr/>
              <p:nvPr/>
            </p:nvSpPr>
            <p:spPr bwMode="black">
              <a:xfrm>
                <a:off x="1028324" y="5987985"/>
                <a:ext cx="305125" cy="305125"/>
              </a:xfrm>
              <a:custGeom>
                <a:avLst/>
                <a:gdLst>
                  <a:gd name="connsiteX0" fmla="*/ 305125 w 305125"/>
                  <a:gd name="connsiteY0" fmla="*/ 152563 h 305125"/>
                  <a:gd name="connsiteX1" fmla="*/ 152563 w 305125"/>
                  <a:gd name="connsiteY1" fmla="*/ 305125 h 305125"/>
                  <a:gd name="connsiteX2" fmla="*/ 0 w 305125"/>
                  <a:gd name="connsiteY2" fmla="*/ 152563 h 305125"/>
                  <a:gd name="connsiteX3" fmla="*/ 152563 w 305125"/>
                  <a:gd name="connsiteY3" fmla="*/ 0 h 305125"/>
                  <a:gd name="connsiteX4" fmla="*/ 305125 w 305125"/>
                  <a:gd name="connsiteY4" fmla="*/ 152563 h 305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125" h="305125">
                    <a:moveTo>
                      <a:pt x="305125" y="152563"/>
                    </a:moveTo>
                    <a:cubicBezTo>
                      <a:pt x="305125" y="236821"/>
                      <a:pt x="236820" y="305125"/>
                      <a:pt x="152563" y="305125"/>
                    </a:cubicBezTo>
                    <a:cubicBezTo>
                      <a:pt x="68305" y="305125"/>
                      <a:pt x="0" y="236821"/>
                      <a:pt x="0" y="152563"/>
                    </a:cubicBezTo>
                    <a:cubicBezTo>
                      <a:pt x="0" y="68305"/>
                      <a:pt x="68305" y="0"/>
                      <a:pt x="152563" y="0"/>
                    </a:cubicBezTo>
                    <a:cubicBezTo>
                      <a:pt x="236821" y="0"/>
                      <a:pt x="305125" y="68305"/>
                      <a:pt x="305125" y="1525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" name="Frihandsfigur: Form 11">
                <a:extLst>
                  <a:ext uri="{FF2B5EF4-FFF2-40B4-BE49-F238E27FC236}">
                    <a16:creationId xmlns:a16="http://schemas.microsoft.com/office/drawing/2014/main" id="{D219D42F-7303-4585-A128-9F6925F3D0D5}"/>
                  </a:ext>
                </a:extLst>
              </p:cNvPr>
              <p:cNvSpPr/>
              <p:nvPr/>
            </p:nvSpPr>
            <p:spPr bwMode="black">
              <a:xfrm>
                <a:off x="662115" y="5988091"/>
                <a:ext cx="305125" cy="305125"/>
              </a:xfrm>
              <a:custGeom>
                <a:avLst/>
                <a:gdLst>
                  <a:gd name="connsiteX0" fmla="*/ 305125 w 305125"/>
                  <a:gd name="connsiteY0" fmla="*/ 152563 h 305125"/>
                  <a:gd name="connsiteX1" fmla="*/ 152563 w 305125"/>
                  <a:gd name="connsiteY1" fmla="*/ 305125 h 305125"/>
                  <a:gd name="connsiteX2" fmla="*/ 0 w 305125"/>
                  <a:gd name="connsiteY2" fmla="*/ 152563 h 305125"/>
                  <a:gd name="connsiteX3" fmla="*/ 152563 w 305125"/>
                  <a:gd name="connsiteY3" fmla="*/ 0 h 305125"/>
                  <a:gd name="connsiteX4" fmla="*/ 305125 w 305125"/>
                  <a:gd name="connsiteY4" fmla="*/ 152563 h 305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125" h="305125">
                    <a:moveTo>
                      <a:pt x="305125" y="152563"/>
                    </a:moveTo>
                    <a:cubicBezTo>
                      <a:pt x="305125" y="236821"/>
                      <a:pt x="236821" y="305125"/>
                      <a:pt x="152563" y="305125"/>
                    </a:cubicBezTo>
                    <a:cubicBezTo>
                      <a:pt x="68305" y="305125"/>
                      <a:pt x="0" y="236821"/>
                      <a:pt x="0" y="152563"/>
                    </a:cubicBezTo>
                    <a:cubicBezTo>
                      <a:pt x="0" y="68305"/>
                      <a:pt x="68305" y="0"/>
                      <a:pt x="152563" y="0"/>
                    </a:cubicBezTo>
                    <a:cubicBezTo>
                      <a:pt x="236821" y="0"/>
                      <a:pt x="305125" y="68305"/>
                      <a:pt x="305125" y="1525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" name="Frihandsfigur: Form 12">
                <a:extLst>
                  <a:ext uri="{FF2B5EF4-FFF2-40B4-BE49-F238E27FC236}">
                    <a16:creationId xmlns:a16="http://schemas.microsoft.com/office/drawing/2014/main" id="{3025B163-9AC3-47D3-930D-0417B495F46F}"/>
                  </a:ext>
                </a:extLst>
              </p:cNvPr>
              <p:cNvSpPr/>
              <p:nvPr/>
            </p:nvSpPr>
            <p:spPr bwMode="black">
              <a:xfrm>
                <a:off x="296249" y="5988000"/>
                <a:ext cx="305125" cy="305125"/>
              </a:xfrm>
              <a:custGeom>
                <a:avLst/>
                <a:gdLst>
                  <a:gd name="connsiteX0" fmla="*/ 305125 w 305125"/>
                  <a:gd name="connsiteY0" fmla="*/ 152563 h 305125"/>
                  <a:gd name="connsiteX1" fmla="*/ 152563 w 305125"/>
                  <a:gd name="connsiteY1" fmla="*/ 305125 h 305125"/>
                  <a:gd name="connsiteX2" fmla="*/ 0 w 305125"/>
                  <a:gd name="connsiteY2" fmla="*/ 152563 h 305125"/>
                  <a:gd name="connsiteX3" fmla="*/ 152563 w 305125"/>
                  <a:gd name="connsiteY3" fmla="*/ 0 h 305125"/>
                  <a:gd name="connsiteX4" fmla="*/ 305125 w 305125"/>
                  <a:gd name="connsiteY4" fmla="*/ 152563 h 305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125" h="305125">
                    <a:moveTo>
                      <a:pt x="305125" y="152563"/>
                    </a:moveTo>
                    <a:cubicBezTo>
                      <a:pt x="305125" y="236821"/>
                      <a:pt x="236821" y="305125"/>
                      <a:pt x="152563" y="305125"/>
                    </a:cubicBezTo>
                    <a:cubicBezTo>
                      <a:pt x="68305" y="305125"/>
                      <a:pt x="0" y="236821"/>
                      <a:pt x="0" y="152563"/>
                    </a:cubicBezTo>
                    <a:cubicBezTo>
                      <a:pt x="0" y="68305"/>
                      <a:pt x="68305" y="0"/>
                      <a:pt x="152563" y="0"/>
                    </a:cubicBezTo>
                    <a:cubicBezTo>
                      <a:pt x="236821" y="0"/>
                      <a:pt x="305125" y="68305"/>
                      <a:pt x="305125" y="1525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4" name="Bild 6">
              <a:extLst>
                <a:ext uri="{FF2B5EF4-FFF2-40B4-BE49-F238E27FC236}">
                  <a16:creationId xmlns:a16="http://schemas.microsoft.com/office/drawing/2014/main" id="{8BECF6F5-E975-4D66-BF33-1569D476C34C}"/>
                </a:ext>
              </a:extLst>
            </p:cNvPr>
            <p:cNvGrpSpPr/>
            <p:nvPr/>
          </p:nvGrpSpPr>
          <p:grpSpPr bwMode="black">
            <a:xfrm>
              <a:off x="315253" y="6367081"/>
              <a:ext cx="999166" cy="172320"/>
              <a:chOff x="315253" y="6367081"/>
              <a:chExt cx="999166" cy="172320"/>
            </a:xfrm>
            <a:solidFill>
              <a:srgbClr val="FFFFFF"/>
            </a:solidFill>
          </p:grpSpPr>
          <p:sp>
            <p:nvSpPr>
              <p:cNvPr id="15" name="Frihandsfigur: Form 14">
                <a:extLst>
                  <a:ext uri="{FF2B5EF4-FFF2-40B4-BE49-F238E27FC236}">
                    <a16:creationId xmlns:a16="http://schemas.microsoft.com/office/drawing/2014/main" id="{D4675E31-6681-4038-A81F-2833B83901EF}"/>
                  </a:ext>
                </a:extLst>
              </p:cNvPr>
              <p:cNvSpPr/>
              <p:nvPr/>
            </p:nvSpPr>
            <p:spPr bwMode="black">
              <a:xfrm>
                <a:off x="315253" y="6369277"/>
                <a:ext cx="128051" cy="169398"/>
              </a:xfrm>
              <a:custGeom>
                <a:avLst/>
                <a:gdLst>
                  <a:gd name="connsiteX0" fmla="*/ 0 w 128051"/>
                  <a:gd name="connsiteY0" fmla="*/ 113783 h 169398"/>
                  <a:gd name="connsiteX1" fmla="*/ 28171 w 128051"/>
                  <a:gd name="connsiteY1" fmla="*/ 113783 h 169398"/>
                  <a:gd name="connsiteX2" fmla="*/ 66953 w 128051"/>
                  <a:gd name="connsiteY2" fmla="*/ 145979 h 169398"/>
                  <a:gd name="connsiteX3" fmla="*/ 99514 w 128051"/>
                  <a:gd name="connsiteY3" fmla="*/ 121832 h 169398"/>
                  <a:gd name="connsiteX4" fmla="*/ 74636 w 128051"/>
                  <a:gd name="connsiteY4" fmla="*/ 99880 h 169398"/>
                  <a:gd name="connsiteX5" fmla="*/ 51952 w 128051"/>
                  <a:gd name="connsiteY5" fmla="*/ 95124 h 169398"/>
                  <a:gd name="connsiteX6" fmla="*/ 4024 w 128051"/>
                  <a:gd name="connsiteY6" fmla="*/ 49025 h 169398"/>
                  <a:gd name="connsiteX7" fmla="*/ 63660 w 128051"/>
                  <a:gd name="connsiteY7" fmla="*/ 0 h 169398"/>
                  <a:gd name="connsiteX8" fmla="*/ 125490 w 128051"/>
                  <a:gd name="connsiteY8" fmla="*/ 51952 h 169398"/>
                  <a:gd name="connsiteX9" fmla="*/ 97319 w 128051"/>
                  <a:gd name="connsiteY9" fmla="*/ 51952 h 169398"/>
                  <a:gd name="connsiteX10" fmla="*/ 62562 w 128051"/>
                  <a:gd name="connsiteY10" fmla="*/ 23781 h 169398"/>
                  <a:gd name="connsiteX11" fmla="*/ 32562 w 128051"/>
                  <a:gd name="connsiteY11" fmla="*/ 46830 h 169398"/>
                  <a:gd name="connsiteX12" fmla="*/ 54147 w 128051"/>
                  <a:gd name="connsiteY12" fmla="*/ 66953 h 169398"/>
                  <a:gd name="connsiteX13" fmla="*/ 84880 w 128051"/>
                  <a:gd name="connsiteY13" fmla="*/ 73538 h 169398"/>
                  <a:gd name="connsiteX14" fmla="*/ 128051 w 128051"/>
                  <a:gd name="connsiteY14" fmla="*/ 118173 h 169398"/>
                  <a:gd name="connsiteX15" fmla="*/ 66587 w 128051"/>
                  <a:gd name="connsiteY15" fmla="*/ 169394 h 169398"/>
                  <a:gd name="connsiteX16" fmla="*/ 0 w 128051"/>
                  <a:gd name="connsiteY16" fmla="*/ 113783 h 16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8051" h="169398">
                    <a:moveTo>
                      <a:pt x="0" y="113783"/>
                    </a:moveTo>
                    <a:lnTo>
                      <a:pt x="28171" y="113783"/>
                    </a:lnTo>
                    <a:cubicBezTo>
                      <a:pt x="30001" y="134637"/>
                      <a:pt x="46098" y="145979"/>
                      <a:pt x="66953" y="145979"/>
                    </a:cubicBezTo>
                    <a:cubicBezTo>
                      <a:pt x="84148" y="145979"/>
                      <a:pt x="99514" y="138661"/>
                      <a:pt x="99514" y="121832"/>
                    </a:cubicBezTo>
                    <a:cubicBezTo>
                      <a:pt x="99514" y="110856"/>
                      <a:pt x="92929" y="103539"/>
                      <a:pt x="74636" y="99880"/>
                    </a:cubicBezTo>
                    <a:lnTo>
                      <a:pt x="51952" y="95124"/>
                    </a:lnTo>
                    <a:cubicBezTo>
                      <a:pt x="24513" y="89636"/>
                      <a:pt x="4024" y="79758"/>
                      <a:pt x="4024" y="49025"/>
                    </a:cubicBezTo>
                    <a:cubicBezTo>
                      <a:pt x="4024" y="19756"/>
                      <a:pt x="30732" y="0"/>
                      <a:pt x="63660" y="0"/>
                    </a:cubicBezTo>
                    <a:cubicBezTo>
                      <a:pt x="98782" y="0"/>
                      <a:pt x="124393" y="20122"/>
                      <a:pt x="125490" y="51952"/>
                    </a:cubicBezTo>
                    <a:lnTo>
                      <a:pt x="97319" y="51952"/>
                    </a:lnTo>
                    <a:cubicBezTo>
                      <a:pt x="95490" y="34025"/>
                      <a:pt x="81221" y="23781"/>
                      <a:pt x="62562" y="23781"/>
                    </a:cubicBezTo>
                    <a:cubicBezTo>
                      <a:pt x="46098" y="23781"/>
                      <a:pt x="32562" y="33293"/>
                      <a:pt x="32562" y="46830"/>
                    </a:cubicBezTo>
                    <a:cubicBezTo>
                      <a:pt x="32562" y="56343"/>
                      <a:pt x="38050" y="63660"/>
                      <a:pt x="54147" y="66953"/>
                    </a:cubicBezTo>
                    <a:lnTo>
                      <a:pt x="84880" y="73538"/>
                    </a:lnTo>
                    <a:cubicBezTo>
                      <a:pt x="117441" y="80489"/>
                      <a:pt x="128051" y="96953"/>
                      <a:pt x="128051" y="118173"/>
                    </a:cubicBezTo>
                    <a:cubicBezTo>
                      <a:pt x="128051" y="150735"/>
                      <a:pt x="99880" y="169394"/>
                      <a:pt x="66587" y="169394"/>
                    </a:cubicBezTo>
                    <a:cubicBezTo>
                      <a:pt x="28903" y="169760"/>
                      <a:pt x="366" y="148174"/>
                      <a:pt x="0" y="1137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" name="Frihandsfigur: Form 15">
                <a:extLst>
                  <a:ext uri="{FF2B5EF4-FFF2-40B4-BE49-F238E27FC236}">
                    <a16:creationId xmlns:a16="http://schemas.microsoft.com/office/drawing/2014/main" id="{7972F01F-2199-4CBF-85F5-4A2BA928C424}"/>
                  </a:ext>
                </a:extLst>
              </p:cNvPr>
              <p:cNvSpPr/>
              <p:nvPr/>
            </p:nvSpPr>
            <p:spPr bwMode="black">
              <a:xfrm>
                <a:off x="457939" y="6412814"/>
                <a:ext cx="120002" cy="125856"/>
              </a:xfrm>
              <a:custGeom>
                <a:avLst/>
                <a:gdLst>
                  <a:gd name="connsiteX0" fmla="*/ 119271 w 120002"/>
                  <a:gd name="connsiteY0" fmla="*/ 70245 h 125856"/>
                  <a:gd name="connsiteX1" fmla="*/ 27805 w 120002"/>
                  <a:gd name="connsiteY1" fmla="*/ 70245 h 125856"/>
                  <a:gd name="connsiteX2" fmla="*/ 61830 w 120002"/>
                  <a:gd name="connsiteY2" fmla="*/ 102807 h 125856"/>
                  <a:gd name="connsiteX3" fmla="*/ 89636 w 120002"/>
                  <a:gd name="connsiteY3" fmla="*/ 84514 h 125856"/>
                  <a:gd name="connsiteX4" fmla="*/ 118173 w 120002"/>
                  <a:gd name="connsiteY4" fmla="*/ 84514 h 125856"/>
                  <a:gd name="connsiteX5" fmla="*/ 61465 w 120002"/>
                  <a:gd name="connsiteY5" fmla="*/ 125856 h 125856"/>
                  <a:gd name="connsiteX6" fmla="*/ 0 w 120002"/>
                  <a:gd name="connsiteY6" fmla="*/ 62562 h 125856"/>
                  <a:gd name="connsiteX7" fmla="*/ 61830 w 120002"/>
                  <a:gd name="connsiteY7" fmla="*/ 0 h 125856"/>
                  <a:gd name="connsiteX8" fmla="*/ 120002 w 120002"/>
                  <a:gd name="connsiteY8" fmla="*/ 58538 h 125856"/>
                  <a:gd name="connsiteX9" fmla="*/ 119271 w 120002"/>
                  <a:gd name="connsiteY9" fmla="*/ 70245 h 125856"/>
                  <a:gd name="connsiteX10" fmla="*/ 28903 w 120002"/>
                  <a:gd name="connsiteY10" fmla="*/ 49757 h 125856"/>
                  <a:gd name="connsiteX11" fmla="*/ 91465 w 120002"/>
                  <a:gd name="connsiteY11" fmla="*/ 49757 h 125856"/>
                  <a:gd name="connsiteX12" fmla="*/ 61099 w 120002"/>
                  <a:gd name="connsiteY12" fmla="*/ 23781 h 125856"/>
                  <a:gd name="connsiteX13" fmla="*/ 28903 w 120002"/>
                  <a:gd name="connsiteY13" fmla="*/ 49757 h 125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0002" h="125856">
                    <a:moveTo>
                      <a:pt x="119271" y="70245"/>
                    </a:moveTo>
                    <a:lnTo>
                      <a:pt x="27805" y="70245"/>
                    </a:lnTo>
                    <a:cubicBezTo>
                      <a:pt x="30001" y="89270"/>
                      <a:pt x="41342" y="102807"/>
                      <a:pt x="61830" y="102807"/>
                    </a:cubicBezTo>
                    <a:cubicBezTo>
                      <a:pt x="77563" y="102807"/>
                      <a:pt x="86709" y="95124"/>
                      <a:pt x="89636" y="84514"/>
                    </a:cubicBezTo>
                    <a:lnTo>
                      <a:pt x="118173" y="84514"/>
                    </a:lnTo>
                    <a:cubicBezTo>
                      <a:pt x="114880" y="107929"/>
                      <a:pt x="92929" y="125856"/>
                      <a:pt x="61465" y="125856"/>
                    </a:cubicBezTo>
                    <a:cubicBezTo>
                      <a:pt x="23781" y="125856"/>
                      <a:pt x="0" y="98417"/>
                      <a:pt x="0" y="62562"/>
                    </a:cubicBezTo>
                    <a:cubicBezTo>
                      <a:pt x="0" y="26342"/>
                      <a:pt x="24147" y="0"/>
                      <a:pt x="61830" y="0"/>
                    </a:cubicBezTo>
                    <a:cubicBezTo>
                      <a:pt x="96953" y="0"/>
                      <a:pt x="120002" y="25244"/>
                      <a:pt x="120002" y="58538"/>
                    </a:cubicBezTo>
                    <a:cubicBezTo>
                      <a:pt x="119637" y="63294"/>
                      <a:pt x="119637" y="67684"/>
                      <a:pt x="119271" y="70245"/>
                    </a:cubicBezTo>
                    <a:close/>
                    <a:moveTo>
                      <a:pt x="28903" y="49757"/>
                    </a:moveTo>
                    <a:lnTo>
                      <a:pt x="91465" y="49757"/>
                    </a:lnTo>
                    <a:cubicBezTo>
                      <a:pt x="87075" y="31464"/>
                      <a:pt x="76465" y="23781"/>
                      <a:pt x="61099" y="23781"/>
                    </a:cubicBezTo>
                    <a:cubicBezTo>
                      <a:pt x="43903" y="23781"/>
                      <a:pt x="32927" y="34391"/>
                      <a:pt x="28903" y="497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rihandsfigur: Form 16">
                <a:extLst>
                  <a:ext uri="{FF2B5EF4-FFF2-40B4-BE49-F238E27FC236}">
                    <a16:creationId xmlns:a16="http://schemas.microsoft.com/office/drawing/2014/main" id="{B92FB675-8F7C-47D8-94AE-5FD694300E80}"/>
                  </a:ext>
                </a:extLst>
              </p:cNvPr>
              <p:cNvSpPr/>
              <p:nvPr/>
            </p:nvSpPr>
            <p:spPr bwMode="black">
              <a:xfrm>
                <a:off x="592576" y="6413180"/>
                <a:ext cx="120368" cy="125856"/>
              </a:xfrm>
              <a:custGeom>
                <a:avLst/>
                <a:gdLst>
                  <a:gd name="connsiteX0" fmla="*/ 0 w 120368"/>
                  <a:gd name="connsiteY0" fmla="*/ 62562 h 125856"/>
                  <a:gd name="connsiteX1" fmla="*/ 62562 w 120368"/>
                  <a:gd name="connsiteY1" fmla="*/ 0 h 125856"/>
                  <a:gd name="connsiteX2" fmla="*/ 120368 w 120368"/>
                  <a:gd name="connsiteY2" fmla="*/ 46464 h 125856"/>
                  <a:gd name="connsiteX3" fmla="*/ 91465 w 120368"/>
                  <a:gd name="connsiteY3" fmla="*/ 46464 h 125856"/>
                  <a:gd name="connsiteX4" fmla="*/ 62196 w 120368"/>
                  <a:gd name="connsiteY4" fmla="*/ 23781 h 125856"/>
                  <a:gd name="connsiteX5" fmla="*/ 27440 w 120368"/>
                  <a:gd name="connsiteY5" fmla="*/ 62562 h 125856"/>
                  <a:gd name="connsiteX6" fmla="*/ 62196 w 120368"/>
                  <a:gd name="connsiteY6" fmla="*/ 102075 h 125856"/>
                  <a:gd name="connsiteX7" fmla="*/ 91465 w 120368"/>
                  <a:gd name="connsiteY7" fmla="*/ 79026 h 125856"/>
                  <a:gd name="connsiteX8" fmla="*/ 120002 w 120368"/>
                  <a:gd name="connsiteY8" fmla="*/ 79026 h 125856"/>
                  <a:gd name="connsiteX9" fmla="*/ 62196 w 120368"/>
                  <a:gd name="connsiteY9" fmla="*/ 125856 h 125856"/>
                  <a:gd name="connsiteX10" fmla="*/ 0 w 120368"/>
                  <a:gd name="connsiteY10" fmla="*/ 62562 h 125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368" h="125856">
                    <a:moveTo>
                      <a:pt x="0" y="62562"/>
                    </a:moveTo>
                    <a:cubicBezTo>
                      <a:pt x="0" y="27074"/>
                      <a:pt x="24147" y="0"/>
                      <a:pt x="62562" y="0"/>
                    </a:cubicBezTo>
                    <a:cubicBezTo>
                      <a:pt x="94026" y="0"/>
                      <a:pt x="117807" y="19025"/>
                      <a:pt x="120368" y="46464"/>
                    </a:cubicBezTo>
                    <a:lnTo>
                      <a:pt x="91465" y="46464"/>
                    </a:lnTo>
                    <a:cubicBezTo>
                      <a:pt x="88904" y="33293"/>
                      <a:pt x="78294" y="23781"/>
                      <a:pt x="62196" y="23781"/>
                    </a:cubicBezTo>
                    <a:cubicBezTo>
                      <a:pt x="40245" y="23781"/>
                      <a:pt x="27440" y="40976"/>
                      <a:pt x="27440" y="62562"/>
                    </a:cubicBezTo>
                    <a:cubicBezTo>
                      <a:pt x="27440" y="84148"/>
                      <a:pt x="40245" y="102075"/>
                      <a:pt x="62196" y="102075"/>
                    </a:cubicBezTo>
                    <a:cubicBezTo>
                      <a:pt x="78294" y="102075"/>
                      <a:pt x="89270" y="92563"/>
                      <a:pt x="91465" y="79026"/>
                    </a:cubicBezTo>
                    <a:lnTo>
                      <a:pt x="120002" y="79026"/>
                    </a:lnTo>
                    <a:cubicBezTo>
                      <a:pt x="115612" y="106466"/>
                      <a:pt x="93660" y="125856"/>
                      <a:pt x="62196" y="125856"/>
                    </a:cubicBezTo>
                    <a:cubicBezTo>
                      <a:pt x="24147" y="125856"/>
                      <a:pt x="0" y="98051"/>
                      <a:pt x="0" y="625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" name="Frihandsfigur: Form 17">
                <a:extLst>
                  <a:ext uri="{FF2B5EF4-FFF2-40B4-BE49-F238E27FC236}">
                    <a16:creationId xmlns:a16="http://schemas.microsoft.com/office/drawing/2014/main" id="{5DE1C729-0A24-4FB5-857E-B305D3285503}"/>
                  </a:ext>
                </a:extLst>
              </p:cNvPr>
              <p:cNvSpPr/>
              <p:nvPr/>
            </p:nvSpPr>
            <p:spPr bwMode="black">
              <a:xfrm>
                <a:off x="727579" y="6415375"/>
                <a:ext cx="110490" cy="124026"/>
              </a:xfrm>
              <a:custGeom>
                <a:avLst/>
                <a:gdLst>
                  <a:gd name="connsiteX0" fmla="*/ 0 w 110490"/>
                  <a:gd name="connsiteY0" fmla="*/ 67684 h 124026"/>
                  <a:gd name="connsiteX1" fmla="*/ 0 w 110490"/>
                  <a:gd name="connsiteY1" fmla="*/ 0 h 124026"/>
                  <a:gd name="connsiteX2" fmla="*/ 26708 w 110490"/>
                  <a:gd name="connsiteY2" fmla="*/ 0 h 124026"/>
                  <a:gd name="connsiteX3" fmla="*/ 26708 w 110490"/>
                  <a:gd name="connsiteY3" fmla="*/ 64757 h 124026"/>
                  <a:gd name="connsiteX4" fmla="*/ 53782 w 110490"/>
                  <a:gd name="connsiteY4" fmla="*/ 100246 h 124026"/>
                  <a:gd name="connsiteX5" fmla="*/ 83782 w 110490"/>
                  <a:gd name="connsiteY5" fmla="*/ 61465 h 124026"/>
                  <a:gd name="connsiteX6" fmla="*/ 83782 w 110490"/>
                  <a:gd name="connsiteY6" fmla="*/ 366 h 124026"/>
                  <a:gd name="connsiteX7" fmla="*/ 110490 w 110490"/>
                  <a:gd name="connsiteY7" fmla="*/ 366 h 124026"/>
                  <a:gd name="connsiteX8" fmla="*/ 110490 w 110490"/>
                  <a:gd name="connsiteY8" fmla="*/ 121466 h 124026"/>
                  <a:gd name="connsiteX9" fmla="*/ 84514 w 110490"/>
                  <a:gd name="connsiteY9" fmla="*/ 121466 h 124026"/>
                  <a:gd name="connsiteX10" fmla="*/ 84514 w 110490"/>
                  <a:gd name="connsiteY10" fmla="*/ 107929 h 124026"/>
                  <a:gd name="connsiteX11" fmla="*/ 47928 w 110490"/>
                  <a:gd name="connsiteY11" fmla="*/ 124027 h 124026"/>
                  <a:gd name="connsiteX12" fmla="*/ 0 w 110490"/>
                  <a:gd name="connsiteY12" fmla="*/ 67684 h 12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0490" h="124026">
                    <a:moveTo>
                      <a:pt x="0" y="67684"/>
                    </a:moveTo>
                    <a:lnTo>
                      <a:pt x="0" y="0"/>
                    </a:lnTo>
                    <a:lnTo>
                      <a:pt x="26708" y="0"/>
                    </a:lnTo>
                    <a:lnTo>
                      <a:pt x="26708" y="64757"/>
                    </a:lnTo>
                    <a:cubicBezTo>
                      <a:pt x="26708" y="86709"/>
                      <a:pt x="35123" y="100246"/>
                      <a:pt x="53782" y="100246"/>
                    </a:cubicBezTo>
                    <a:cubicBezTo>
                      <a:pt x="74270" y="100246"/>
                      <a:pt x="83782" y="83416"/>
                      <a:pt x="83782" y="61465"/>
                    </a:cubicBezTo>
                    <a:lnTo>
                      <a:pt x="83782" y="366"/>
                    </a:lnTo>
                    <a:lnTo>
                      <a:pt x="110490" y="366"/>
                    </a:lnTo>
                    <a:lnTo>
                      <a:pt x="110490" y="121466"/>
                    </a:lnTo>
                    <a:lnTo>
                      <a:pt x="84514" y="121466"/>
                    </a:lnTo>
                    <a:lnTo>
                      <a:pt x="84514" y="107929"/>
                    </a:lnTo>
                    <a:cubicBezTo>
                      <a:pt x="75001" y="118905"/>
                      <a:pt x="62928" y="124027"/>
                      <a:pt x="47928" y="124027"/>
                    </a:cubicBezTo>
                    <a:cubicBezTo>
                      <a:pt x="15000" y="123661"/>
                      <a:pt x="0" y="102441"/>
                      <a:pt x="0" y="676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" name="Frihandsfigur: Form 18">
                <a:extLst>
                  <a:ext uri="{FF2B5EF4-FFF2-40B4-BE49-F238E27FC236}">
                    <a16:creationId xmlns:a16="http://schemas.microsoft.com/office/drawing/2014/main" id="{7EC94DF1-D79D-458A-B2F1-1CD93C5AF17C}"/>
                  </a:ext>
                </a:extLst>
              </p:cNvPr>
              <p:cNvSpPr/>
              <p:nvPr/>
            </p:nvSpPr>
            <p:spPr bwMode="black">
              <a:xfrm>
                <a:off x="860752" y="6415375"/>
                <a:ext cx="68050" cy="121465"/>
              </a:xfrm>
              <a:custGeom>
                <a:avLst/>
                <a:gdLst>
                  <a:gd name="connsiteX0" fmla="*/ 0 w 68050"/>
                  <a:gd name="connsiteY0" fmla="*/ 121100 h 121465"/>
                  <a:gd name="connsiteX1" fmla="*/ 0 w 68050"/>
                  <a:gd name="connsiteY1" fmla="*/ 0 h 121465"/>
                  <a:gd name="connsiteX2" fmla="*/ 26708 w 68050"/>
                  <a:gd name="connsiteY2" fmla="*/ 0 h 121465"/>
                  <a:gd name="connsiteX3" fmla="*/ 26708 w 68050"/>
                  <a:gd name="connsiteY3" fmla="*/ 17561 h 121465"/>
                  <a:gd name="connsiteX4" fmla="*/ 64391 w 68050"/>
                  <a:gd name="connsiteY4" fmla="*/ 0 h 121465"/>
                  <a:gd name="connsiteX5" fmla="*/ 68050 w 68050"/>
                  <a:gd name="connsiteY5" fmla="*/ 0 h 121465"/>
                  <a:gd name="connsiteX6" fmla="*/ 68050 w 68050"/>
                  <a:gd name="connsiteY6" fmla="*/ 25610 h 121465"/>
                  <a:gd name="connsiteX7" fmla="*/ 65489 w 68050"/>
                  <a:gd name="connsiteY7" fmla="*/ 25610 h 121465"/>
                  <a:gd name="connsiteX8" fmla="*/ 26708 w 68050"/>
                  <a:gd name="connsiteY8" fmla="*/ 61830 h 121465"/>
                  <a:gd name="connsiteX9" fmla="*/ 26708 w 68050"/>
                  <a:gd name="connsiteY9" fmla="*/ 121466 h 121465"/>
                  <a:gd name="connsiteX10" fmla="*/ 0 w 68050"/>
                  <a:gd name="connsiteY10" fmla="*/ 121466 h 12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050" h="121465">
                    <a:moveTo>
                      <a:pt x="0" y="121100"/>
                    </a:moveTo>
                    <a:lnTo>
                      <a:pt x="0" y="0"/>
                    </a:lnTo>
                    <a:lnTo>
                      <a:pt x="26708" y="0"/>
                    </a:lnTo>
                    <a:lnTo>
                      <a:pt x="26708" y="17561"/>
                    </a:lnTo>
                    <a:cubicBezTo>
                      <a:pt x="35488" y="2561"/>
                      <a:pt x="49391" y="0"/>
                      <a:pt x="64391" y="0"/>
                    </a:cubicBezTo>
                    <a:lnTo>
                      <a:pt x="68050" y="0"/>
                    </a:lnTo>
                    <a:lnTo>
                      <a:pt x="68050" y="25610"/>
                    </a:lnTo>
                    <a:lnTo>
                      <a:pt x="65489" y="25610"/>
                    </a:lnTo>
                    <a:cubicBezTo>
                      <a:pt x="42074" y="25610"/>
                      <a:pt x="26708" y="32927"/>
                      <a:pt x="26708" y="61830"/>
                    </a:cubicBezTo>
                    <a:lnTo>
                      <a:pt x="26708" y="121466"/>
                    </a:lnTo>
                    <a:lnTo>
                      <a:pt x="0" y="121466"/>
                    </a:ln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ihandsfigur: Form 19">
                <a:extLst>
                  <a:ext uri="{FF2B5EF4-FFF2-40B4-BE49-F238E27FC236}">
                    <a16:creationId xmlns:a16="http://schemas.microsoft.com/office/drawing/2014/main" id="{6F643817-07FE-4BDB-A0C5-EDBF62E955BF}"/>
                  </a:ext>
                </a:extLst>
              </p:cNvPr>
              <p:cNvSpPr/>
              <p:nvPr/>
            </p:nvSpPr>
            <p:spPr bwMode="black">
              <a:xfrm>
                <a:off x="942705" y="6367081"/>
                <a:ext cx="33659" cy="169393"/>
              </a:xfrm>
              <a:custGeom>
                <a:avLst/>
                <a:gdLst>
                  <a:gd name="connsiteX0" fmla="*/ 0 w 33659"/>
                  <a:gd name="connsiteY0" fmla="*/ 16830 h 169393"/>
                  <a:gd name="connsiteX1" fmla="*/ 16830 w 33659"/>
                  <a:gd name="connsiteY1" fmla="*/ 0 h 169393"/>
                  <a:gd name="connsiteX2" fmla="*/ 33659 w 33659"/>
                  <a:gd name="connsiteY2" fmla="*/ 16830 h 169393"/>
                  <a:gd name="connsiteX3" fmla="*/ 16830 w 33659"/>
                  <a:gd name="connsiteY3" fmla="*/ 33659 h 169393"/>
                  <a:gd name="connsiteX4" fmla="*/ 0 w 33659"/>
                  <a:gd name="connsiteY4" fmla="*/ 16830 h 169393"/>
                  <a:gd name="connsiteX5" fmla="*/ 3293 w 33659"/>
                  <a:gd name="connsiteY5" fmla="*/ 169394 h 169393"/>
                  <a:gd name="connsiteX6" fmla="*/ 3293 w 33659"/>
                  <a:gd name="connsiteY6" fmla="*/ 48294 h 169393"/>
                  <a:gd name="connsiteX7" fmla="*/ 30001 w 33659"/>
                  <a:gd name="connsiteY7" fmla="*/ 48294 h 169393"/>
                  <a:gd name="connsiteX8" fmla="*/ 30001 w 33659"/>
                  <a:gd name="connsiteY8" fmla="*/ 169394 h 169393"/>
                  <a:gd name="connsiteX9" fmla="*/ 3293 w 33659"/>
                  <a:gd name="connsiteY9" fmla="*/ 169394 h 169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659" h="169393">
                    <a:moveTo>
                      <a:pt x="0" y="16830"/>
                    </a:moveTo>
                    <a:cubicBezTo>
                      <a:pt x="0" y="7317"/>
                      <a:pt x="6951" y="0"/>
                      <a:pt x="16830" y="0"/>
                    </a:cubicBezTo>
                    <a:cubicBezTo>
                      <a:pt x="26342" y="0"/>
                      <a:pt x="33659" y="6951"/>
                      <a:pt x="33659" y="16830"/>
                    </a:cubicBezTo>
                    <a:cubicBezTo>
                      <a:pt x="33659" y="26708"/>
                      <a:pt x="26342" y="33659"/>
                      <a:pt x="16830" y="33659"/>
                    </a:cubicBezTo>
                    <a:cubicBezTo>
                      <a:pt x="7317" y="33659"/>
                      <a:pt x="0" y="26708"/>
                      <a:pt x="0" y="16830"/>
                    </a:cubicBezTo>
                    <a:close/>
                    <a:moveTo>
                      <a:pt x="3293" y="169394"/>
                    </a:moveTo>
                    <a:lnTo>
                      <a:pt x="3293" y="48294"/>
                    </a:lnTo>
                    <a:lnTo>
                      <a:pt x="30001" y="48294"/>
                    </a:lnTo>
                    <a:lnTo>
                      <a:pt x="30001" y="169394"/>
                    </a:lnTo>
                    <a:lnTo>
                      <a:pt x="3293" y="169394"/>
                    </a:ln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" name="Frihandsfigur: Form 20">
                <a:extLst>
                  <a:ext uri="{FF2B5EF4-FFF2-40B4-BE49-F238E27FC236}">
                    <a16:creationId xmlns:a16="http://schemas.microsoft.com/office/drawing/2014/main" id="{12FC7E7D-DCD9-44E5-A102-C6E72A2D120E}"/>
                  </a:ext>
                </a:extLst>
              </p:cNvPr>
              <p:cNvSpPr/>
              <p:nvPr/>
            </p:nvSpPr>
            <p:spPr bwMode="black">
              <a:xfrm>
                <a:off x="989169" y="6382082"/>
                <a:ext cx="79757" cy="154393"/>
              </a:xfrm>
              <a:custGeom>
                <a:avLst/>
                <a:gdLst>
                  <a:gd name="connsiteX0" fmla="*/ 62562 w 79757"/>
                  <a:gd name="connsiteY0" fmla="*/ 154393 h 154393"/>
                  <a:gd name="connsiteX1" fmla="*/ 20854 w 79757"/>
                  <a:gd name="connsiteY1" fmla="*/ 113783 h 154393"/>
                  <a:gd name="connsiteX2" fmla="*/ 20854 w 79757"/>
                  <a:gd name="connsiteY2" fmla="*/ 56343 h 154393"/>
                  <a:gd name="connsiteX3" fmla="*/ 0 w 79757"/>
                  <a:gd name="connsiteY3" fmla="*/ 56343 h 154393"/>
                  <a:gd name="connsiteX4" fmla="*/ 0 w 79757"/>
                  <a:gd name="connsiteY4" fmla="*/ 33293 h 154393"/>
                  <a:gd name="connsiteX5" fmla="*/ 20854 w 79757"/>
                  <a:gd name="connsiteY5" fmla="*/ 33293 h 154393"/>
                  <a:gd name="connsiteX6" fmla="*/ 20854 w 79757"/>
                  <a:gd name="connsiteY6" fmla="*/ 0 h 154393"/>
                  <a:gd name="connsiteX7" fmla="*/ 47562 w 79757"/>
                  <a:gd name="connsiteY7" fmla="*/ 0 h 154393"/>
                  <a:gd name="connsiteX8" fmla="*/ 47562 w 79757"/>
                  <a:gd name="connsiteY8" fmla="*/ 33293 h 154393"/>
                  <a:gd name="connsiteX9" fmla="*/ 77563 w 79757"/>
                  <a:gd name="connsiteY9" fmla="*/ 33293 h 154393"/>
                  <a:gd name="connsiteX10" fmla="*/ 77563 w 79757"/>
                  <a:gd name="connsiteY10" fmla="*/ 56343 h 154393"/>
                  <a:gd name="connsiteX11" fmla="*/ 47562 w 79757"/>
                  <a:gd name="connsiteY11" fmla="*/ 56343 h 154393"/>
                  <a:gd name="connsiteX12" fmla="*/ 47562 w 79757"/>
                  <a:gd name="connsiteY12" fmla="*/ 111953 h 154393"/>
                  <a:gd name="connsiteX13" fmla="*/ 64392 w 79757"/>
                  <a:gd name="connsiteY13" fmla="*/ 130978 h 154393"/>
                  <a:gd name="connsiteX14" fmla="*/ 79758 w 79757"/>
                  <a:gd name="connsiteY14" fmla="*/ 130978 h 154393"/>
                  <a:gd name="connsiteX15" fmla="*/ 79758 w 79757"/>
                  <a:gd name="connsiteY15" fmla="*/ 154393 h 154393"/>
                  <a:gd name="connsiteX16" fmla="*/ 62562 w 79757"/>
                  <a:gd name="connsiteY16" fmla="*/ 154393 h 154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9757" h="154393">
                    <a:moveTo>
                      <a:pt x="62562" y="154393"/>
                    </a:moveTo>
                    <a:cubicBezTo>
                      <a:pt x="38050" y="154393"/>
                      <a:pt x="20854" y="141954"/>
                      <a:pt x="20854" y="113783"/>
                    </a:cubicBezTo>
                    <a:lnTo>
                      <a:pt x="20854" y="56343"/>
                    </a:lnTo>
                    <a:lnTo>
                      <a:pt x="0" y="56343"/>
                    </a:lnTo>
                    <a:lnTo>
                      <a:pt x="0" y="33293"/>
                    </a:lnTo>
                    <a:lnTo>
                      <a:pt x="20854" y="33293"/>
                    </a:lnTo>
                    <a:lnTo>
                      <a:pt x="20854" y="0"/>
                    </a:lnTo>
                    <a:lnTo>
                      <a:pt x="47562" y="0"/>
                    </a:lnTo>
                    <a:lnTo>
                      <a:pt x="47562" y="33293"/>
                    </a:lnTo>
                    <a:lnTo>
                      <a:pt x="77563" y="33293"/>
                    </a:lnTo>
                    <a:lnTo>
                      <a:pt x="77563" y="56343"/>
                    </a:lnTo>
                    <a:lnTo>
                      <a:pt x="47562" y="56343"/>
                    </a:lnTo>
                    <a:lnTo>
                      <a:pt x="47562" y="111953"/>
                    </a:lnTo>
                    <a:cubicBezTo>
                      <a:pt x="47562" y="120002"/>
                      <a:pt x="51221" y="130978"/>
                      <a:pt x="64392" y="130978"/>
                    </a:cubicBezTo>
                    <a:lnTo>
                      <a:pt x="79758" y="130978"/>
                    </a:lnTo>
                    <a:lnTo>
                      <a:pt x="79758" y="154393"/>
                    </a:lnTo>
                    <a:lnTo>
                      <a:pt x="62562" y="154393"/>
                    </a:ln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" name="Frihandsfigur: Form 21">
                <a:extLst>
                  <a:ext uri="{FF2B5EF4-FFF2-40B4-BE49-F238E27FC236}">
                    <a16:creationId xmlns:a16="http://schemas.microsoft.com/office/drawing/2014/main" id="{E894C367-172C-49F0-850A-507367065728}"/>
                  </a:ext>
                </a:extLst>
              </p:cNvPr>
              <p:cNvSpPr/>
              <p:nvPr/>
            </p:nvSpPr>
            <p:spPr bwMode="black">
              <a:xfrm>
                <a:off x="1080634" y="6413180"/>
                <a:ext cx="119636" cy="125498"/>
              </a:xfrm>
              <a:custGeom>
                <a:avLst/>
                <a:gdLst>
                  <a:gd name="connsiteX0" fmla="*/ 0 w 119636"/>
                  <a:gd name="connsiteY0" fmla="*/ 89636 h 125498"/>
                  <a:gd name="connsiteX1" fmla="*/ 51586 w 119636"/>
                  <a:gd name="connsiteY1" fmla="*/ 51221 h 125498"/>
                  <a:gd name="connsiteX2" fmla="*/ 81221 w 119636"/>
                  <a:gd name="connsiteY2" fmla="*/ 51221 h 125498"/>
                  <a:gd name="connsiteX3" fmla="*/ 81221 w 119636"/>
                  <a:gd name="connsiteY3" fmla="*/ 45001 h 125498"/>
                  <a:gd name="connsiteX4" fmla="*/ 55611 w 119636"/>
                  <a:gd name="connsiteY4" fmla="*/ 21586 h 125498"/>
                  <a:gd name="connsiteX5" fmla="*/ 30001 w 119636"/>
                  <a:gd name="connsiteY5" fmla="*/ 38781 h 125498"/>
                  <a:gd name="connsiteX6" fmla="*/ 2561 w 119636"/>
                  <a:gd name="connsiteY6" fmla="*/ 38781 h 125498"/>
                  <a:gd name="connsiteX7" fmla="*/ 56708 w 119636"/>
                  <a:gd name="connsiteY7" fmla="*/ 0 h 125498"/>
                  <a:gd name="connsiteX8" fmla="*/ 107197 w 119636"/>
                  <a:gd name="connsiteY8" fmla="*/ 47928 h 125498"/>
                  <a:gd name="connsiteX9" fmla="*/ 107197 w 119636"/>
                  <a:gd name="connsiteY9" fmla="*/ 90002 h 125498"/>
                  <a:gd name="connsiteX10" fmla="*/ 116710 w 119636"/>
                  <a:gd name="connsiteY10" fmla="*/ 100246 h 125498"/>
                  <a:gd name="connsiteX11" fmla="*/ 119637 w 119636"/>
                  <a:gd name="connsiteY11" fmla="*/ 100246 h 125498"/>
                  <a:gd name="connsiteX12" fmla="*/ 119637 w 119636"/>
                  <a:gd name="connsiteY12" fmla="*/ 122929 h 125498"/>
                  <a:gd name="connsiteX13" fmla="*/ 108661 w 119636"/>
                  <a:gd name="connsiteY13" fmla="*/ 122929 h 125498"/>
                  <a:gd name="connsiteX14" fmla="*/ 84514 w 119636"/>
                  <a:gd name="connsiteY14" fmla="*/ 106831 h 125498"/>
                  <a:gd name="connsiteX15" fmla="*/ 43903 w 119636"/>
                  <a:gd name="connsiteY15" fmla="*/ 125490 h 125498"/>
                  <a:gd name="connsiteX16" fmla="*/ 0 w 119636"/>
                  <a:gd name="connsiteY16" fmla="*/ 89636 h 125498"/>
                  <a:gd name="connsiteX17" fmla="*/ 81587 w 119636"/>
                  <a:gd name="connsiteY17" fmla="*/ 75367 h 125498"/>
                  <a:gd name="connsiteX18" fmla="*/ 81587 w 119636"/>
                  <a:gd name="connsiteY18" fmla="*/ 70611 h 125498"/>
                  <a:gd name="connsiteX19" fmla="*/ 49025 w 119636"/>
                  <a:gd name="connsiteY19" fmla="*/ 70611 h 125498"/>
                  <a:gd name="connsiteX20" fmla="*/ 27440 w 119636"/>
                  <a:gd name="connsiteY20" fmla="*/ 88173 h 125498"/>
                  <a:gd name="connsiteX21" fmla="*/ 49025 w 119636"/>
                  <a:gd name="connsiteY21" fmla="*/ 105368 h 125498"/>
                  <a:gd name="connsiteX22" fmla="*/ 81587 w 119636"/>
                  <a:gd name="connsiteY22" fmla="*/ 75367 h 125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9636" h="125498">
                    <a:moveTo>
                      <a:pt x="0" y="89636"/>
                    </a:moveTo>
                    <a:cubicBezTo>
                      <a:pt x="0" y="62196"/>
                      <a:pt x="21952" y="51221"/>
                      <a:pt x="51586" y="51221"/>
                    </a:cubicBezTo>
                    <a:lnTo>
                      <a:pt x="81221" y="51221"/>
                    </a:lnTo>
                    <a:lnTo>
                      <a:pt x="81221" y="45001"/>
                    </a:lnTo>
                    <a:cubicBezTo>
                      <a:pt x="81221" y="31098"/>
                      <a:pt x="70977" y="21586"/>
                      <a:pt x="55611" y="21586"/>
                    </a:cubicBezTo>
                    <a:cubicBezTo>
                      <a:pt x="42440" y="21586"/>
                      <a:pt x="32196" y="28537"/>
                      <a:pt x="30001" y="38781"/>
                    </a:cubicBezTo>
                    <a:lnTo>
                      <a:pt x="2561" y="38781"/>
                    </a:lnTo>
                    <a:cubicBezTo>
                      <a:pt x="5488" y="13171"/>
                      <a:pt x="28171" y="0"/>
                      <a:pt x="56708" y="0"/>
                    </a:cubicBezTo>
                    <a:cubicBezTo>
                      <a:pt x="87441" y="0"/>
                      <a:pt x="107197" y="17927"/>
                      <a:pt x="107197" y="47928"/>
                    </a:cubicBezTo>
                    <a:lnTo>
                      <a:pt x="107197" y="90002"/>
                    </a:lnTo>
                    <a:cubicBezTo>
                      <a:pt x="107197" y="96587"/>
                      <a:pt x="110490" y="100246"/>
                      <a:pt x="116710" y="100246"/>
                    </a:cubicBezTo>
                    <a:lnTo>
                      <a:pt x="119637" y="100246"/>
                    </a:lnTo>
                    <a:lnTo>
                      <a:pt x="119637" y="122929"/>
                    </a:lnTo>
                    <a:lnTo>
                      <a:pt x="108661" y="122929"/>
                    </a:lnTo>
                    <a:cubicBezTo>
                      <a:pt x="97319" y="122929"/>
                      <a:pt x="86709" y="120002"/>
                      <a:pt x="84514" y="106831"/>
                    </a:cubicBezTo>
                    <a:cubicBezTo>
                      <a:pt x="74270" y="120368"/>
                      <a:pt x="59635" y="125490"/>
                      <a:pt x="43903" y="125490"/>
                    </a:cubicBezTo>
                    <a:cubicBezTo>
                      <a:pt x="19391" y="125856"/>
                      <a:pt x="0" y="114149"/>
                      <a:pt x="0" y="89636"/>
                    </a:cubicBezTo>
                    <a:close/>
                    <a:moveTo>
                      <a:pt x="81587" y="75367"/>
                    </a:moveTo>
                    <a:lnTo>
                      <a:pt x="81587" y="70611"/>
                    </a:lnTo>
                    <a:lnTo>
                      <a:pt x="49025" y="70611"/>
                    </a:lnTo>
                    <a:cubicBezTo>
                      <a:pt x="38415" y="70611"/>
                      <a:pt x="27440" y="75733"/>
                      <a:pt x="27440" y="88173"/>
                    </a:cubicBezTo>
                    <a:cubicBezTo>
                      <a:pt x="27440" y="100246"/>
                      <a:pt x="37318" y="105368"/>
                      <a:pt x="49025" y="105368"/>
                    </a:cubicBezTo>
                    <a:cubicBezTo>
                      <a:pt x="69514" y="105368"/>
                      <a:pt x="81587" y="93660"/>
                      <a:pt x="81587" y="753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Frihandsfigur: Form 22">
                <a:extLst>
                  <a:ext uri="{FF2B5EF4-FFF2-40B4-BE49-F238E27FC236}">
                    <a16:creationId xmlns:a16="http://schemas.microsoft.com/office/drawing/2014/main" id="{D9779878-9782-48B9-95BD-2E30FB67F9EB}"/>
                  </a:ext>
                </a:extLst>
              </p:cNvPr>
              <p:cNvSpPr/>
              <p:nvPr/>
            </p:nvSpPr>
            <p:spPr bwMode="black">
              <a:xfrm>
                <a:off x="1210515" y="6412814"/>
                <a:ext cx="103904" cy="125519"/>
              </a:xfrm>
              <a:custGeom>
                <a:avLst/>
                <a:gdLst>
                  <a:gd name="connsiteX0" fmla="*/ 0 w 103904"/>
                  <a:gd name="connsiteY0" fmla="*/ 84148 h 125519"/>
                  <a:gd name="connsiteX1" fmla="*/ 25976 w 103904"/>
                  <a:gd name="connsiteY1" fmla="*/ 83782 h 125519"/>
                  <a:gd name="connsiteX2" fmla="*/ 54147 w 103904"/>
                  <a:gd name="connsiteY2" fmla="*/ 104636 h 125519"/>
                  <a:gd name="connsiteX3" fmla="*/ 76831 w 103904"/>
                  <a:gd name="connsiteY3" fmla="*/ 88904 h 125519"/>
                  <a:gd name="connsiteX4" fmla="*/ 57806 w 103904"/>
                  <a:gd name="connsiteY4" fmla="*/ 74636 h 125519"/>
                  <a:gd name="connsiteX5" fmla="*/ 36586 w 103904"/>
                  <a:gd name="connsiteY5" fmla="*/ 70977 h 125519"/>
                  <a:gd name="connsiteX6" fmla="*/ 2195 w 103904"/>
                  <a:gd name="connsiteY6" fmla="*/ 38781 h 125519"/>
                  <a:gd name="connsiteX7" fmla="*/ 51586 w 103904"/>
                  <a:gd name="connsiteY7" fmla="*/ 0 h 125519"/>
                  <a:gd name="connsiteX8" fmla="*/ 101709 w 103904"/>
                  <a:gd name="connsiteY8" fmla="*/ 39513 h 125519"/>
                  <a:gd name="connsiteX9" fmla="*/ 75733 w 103904"/>
                  <a:gd name="connsiteY9" fmla="*/ 39513 h 125519"/>
                  <a:gd name="connsiteX10" fmla="*/ 50489 w 103904"/>
                  <a:gd name="connsiteY10" fmla="*/ 21220 h 125519"/>
                  <a:gd name="connsiteX11" fmla="*/ 28537 w 103904"/>
                  <a:gd name="connsiteY11" fmla="*/ 36220 h 125519"/>
                  <a:gd name="connsiteX12" fmla="*/ 42074 w 103904"/>
                  <a:gd name="connsiteY12" fmla="*/ 47196 h 125519"/>
                  <a:gd name="connsiteX13" fmla="*/ 68782 w 103904"/>
                  <a:gd name="connsiteY13" fmla="*/ 52318 h 125519"/>
                  <a:gd name="connsiteX14" fmla="*/ 103904 w 103904"/>
                  <a:gd name="connsiteY14" fmla="*/ 85977 h 125519"/>
                  <a:gd name="connsiteX15" fmla="*/ 53416 w 103904"/>
                  <a:gd name="connsiteY15" fmla="*/ 125490 h 125519"/>
                  <a:gd name="connsiteX16" fmla="*/ 0 w 103904"/>
                  <a:gd name="connsiteY16" fmla="*/ 84148 h 125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3904" h="125519">
                    <a:moveTo>
                      <a:pt x="0" y="84148"/>
                    </a:moveTo>
                    <a:lnTo>
                      <a:pt x="25976" y="83782"/>
                    </a:lnTo>
                    <a:cubicBezTo>
                      <a:pt x="28171" y="96587"/>
                      <a:pt x="38781" y="104636"/>
                      <a:pt x="54147" y="104636"/>
                    </a:cubicBezTo>
                    <a:cubicBezTo>
                      <a:pt x="64392" y="104636"/>
                      <a:pt x="76831" y="100978"/>
                      <a:pt x="76831" y="88904"/>
                    </a:cubicBezTo>
                    <a:cubicBezTo>
                      <a:pt x="76831" y="80489"/>
                      <a:pt x="70977" y="77197"/>
                      <a:pt x="57806" y="74636"/>
                    </a:cubicBezTo>
                    <a:lnTo>
                      <a:pt x="36586" y="70977"/>
                    </a:lnTo>
                    <a:cubicBezTo>
                      <a:pt x="21586" y="68416"/>
                      <a:pt x="2195" y="62196"/>
                      <a:pt x="2195" y="38781"/>
                    </a:cubicBezTo>
                    <a:cubicBezTo>
                      <a:pt x="2195" y="17927"/>
                      <a:pt x="21220" y="0"/>
                      <a:pt x="51586" y="0"/>
                    </a:cubicBezTo>
                    <a:cubicBezTo>
                      <a:pt x="87075" y="0"/>
                      <a:pt x="101344" y="23049"/>
                      <a:pt x="101709" y="39513"/>
                    </a:cubicBezTo>
                    <a:lnTo>
                      <a:pt x="75733" y="39513"/>
                    </a:lnTo>
                    <a:cubicBezTo>
                      <a:pt x="73538" y="27805"/>
                      <a:pt x="63660" y="21220"/>
                      <a:pt x="50489" y="21220"/>
                    </a:cubicBezTo>
                    <a:cubicBezTo>
                      <a:pt x="36586" y="21220"/>
                      <a:pt x="28537" y="28537"/>
                      <a:pt x="28537" y="36220"/>
                    </a:cubicBezTo>
                    <a:cubicBezTo>
                      <a:pt x="28537" y="43172"/>
                      <a:pt x="33659" y="45733"/>
                      <a:pt x="42074" y="47196"/>
                    </a:cubicBezTo>
                    <a:lnTo>
                      <a:pt x="68782" y="52318"/>
                    </a:lnTo>
                    <a:cubicBezTo>
                      <a:pt x="91465" y="56708"/>
                      <a:pt x="103904" y="67684"/>
                      <a:pt x="103904" y="85977"/>
                    </a:cubicBezTo>
                    <a:cubicBezTo>
                      <a:pt x="103904" y="113417"/>
                      <a:pt x="79026" y="125490"/>
                      <a:pt x="53416" y="125490"/>
                    </a:cubicBezTo>
                    <a:cubicBezTo>
                      <a:pt x="27074" y="126222"/>
                      <a:pt x="2561" y="113417"/>
                      <a:pt x="0" y="841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0621D205-4228-4914-8355-B962E0CF7683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51326" y="288925"/>
            <a:ext cx="2702184" cy="57404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ruta 8">
            <a:extLst>
              <a:ext uri="{FF2B5EF4-FFF2-40B4-BE49-F238E27FC236}">
                <a16:creationId xmlns:a16="http://schemas.microsoft.com/office/drawing/2014/main" id="{EF3C0248-7750-4963-8CB7-BD82699EF58B}"/>
              </a:ext>
            </a:extLst>
          </p:cNvPr>
          <p:cNvSpPr txBox="1"/>
          <p:nvPr userDrawn="1"/>
        </p:nvSpPr>
        <p:spPr>
          <a:xfrm>
            <a:off x="-8799" y="-355859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>
                <a:solidFill>
                  <a:schemeClr val="bg2"/>
                </a:solidFill>
              </a:rPr>
              <a:t>To insert Background picture in this layout – Right click on the background – choose Format –Picture or texture fill and Insert a picture from file.  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96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AE76F8B-1FA1-41DA-8CD2-3DB7B2E7405B}"/>
              </a:ext>
            </a:extLst>
          </p:cNvPr>
          <p:cNvGrpSpPr/>
          <p:nvPr userDrawn="1"/>
        </p:nvGrpSpPr>
        <p:grpSpPr>
          <a:xfrm>
            <a:off x="11307700" y="298072"/>
            <a:ext cx="585216" cy="180760"/>
            <a:chOff x="11307700" y="298072"/>
            <a:chExt cx="585216" cy="18076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4CFC25E-CA16-484A-9A49-336EBD182D1B}"/>
                </a:ext>
              </a:extLst>
            </p:cNvPr>
            <p:cNvSpPr/>
            <p:nvPr/>
          </p:nvSpPr>
          <p:spPr>
            <a:xfrm>
              <a:off x="11712154" y="298072"/>
              <a:ext cx="180762" cy="180760"/>
            </a:xfrm>
            <a:custGeom>
              <a:avLst/>
              <a:gdLst>
                <a:gd name="connsiteX0" fmla="*/ 168573 w 168573"/>
                <a:gd name="connsiteY0" fmla="*/ 84287 h 168573"/>
                <a:gd name="connsiteX1" fmla="*/ 84287 w 168573"/>
                <a:gd name="connsiteY1" fmla="*/ 168574 h 168573"/>
                <a:gd name="connsiteX2" fmla="*/ 0 w 168573"/>
                <a:gd name="connsiteY2" fmla="*/ 84287 h 168573"/>
                <a:gd name="connsiteX3" fmla="*/ 84287 w 168573"/>
                <a:gd name="connsiteY3" fmla="*/ 0 h 168573"/>
                <a:gd name="connsiteX4" fmla="*/ 168573 w 168573"/>
                <a:gd name="connsiteY4" fmla="*/ 84287 h 16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73" h="168573">
                  <a:moveTo>
                    <a:pt x="168573" y="84287"/>
                  </a:moveTo>
                  <a:cubicBezTo>
                    <a:pt x="168573" y="130837"/>
                    <a:pt x="130837" y="168574"/>
                    <a:pt x="84287" y="168574"/>
                  </a:cubicBezTo>
                  <a:cubicBezTo>
                    <a:pt x="37736" y="168574"/>
                    <a:pt x="0" y="130837"/>
                    <a:pt x="0" y="84287"/>
                  </a:cubicBezTo>
                  <a:cubicBezTo>
                    <a:pt x="0" y="37736"/>
                    <a:pt x="37736" y="0"/>
                    <a:pt x="84287" y="0"/>
                  </a:cubicBezTo>
                  <a:cubicBezTo>
                    <a:pt x="130837" y="0"/>
                    <a:pt x="168573" y="37736"/>
                    <a:pt x="168573" y="84287"/>
                  </a:cubicBezTo>
                  <a:close/>
                </a:path>
              </a:pathLst>
            </a:custGeom>
            <a:solidFill>
              <a:srgbClr val="FC273F"/>
            </a:solidFill>
            <a:ln w="20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33E295C-7681-4D5B-AF4A-EA9205665436}"/>
                </a:ext>
              </a:extLst>
            </p:cNvPr>
            <p:cNvSpPr/>
            <p:nvPr/>
          </p:nvSpPr>
          <p:spPr>
            <a:xfrm>
              <a:off x="11509826" y="298072"/>
              <a:ext cx="180762" cy="180760"/>
            </a:xfrm>
            <a:custGeom>
              <a:avLst/>
              <a:gdLst>
                <a:gd name="connsiteX0" fmla="*/ 168573 w 168573"/>
                <a:gd name="connsiteY0" fmla="*/ 84287 h 168573"/>
                <a:gd name="connsiteX1" fmla="*/ 84287 w 168573"/>
                <a:gd name="connsiteY1" fmla="*/ 168574 h 168573"/>
                <a:gd name="connsiteX2" fmla="*/ 0 w 168573"/>
                <a:gd name="connsiteY2" fmla="*/ 84287 h 168573"/>
                <a:gd name="connsiteX3" fmla="*/ 84287 w 168573"/>
                <a:gd name="connsiteY3" fmla="*/ 0 h 168573"/>
                <a:gd name="connsiteX4" fmla="*/ 168573 w 168573"/>
                <a:gd name="connsiteY4" fmla="*/ 84287 h 16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73" h="168573">
                  <a:moveTo>
                    <a:pt x="168573" y="84287"/>
                  </a:moveTo>
                  <a:cubicBezTo>
                    <a:pt x="168573" y="130837"/>
                    <a:pt x="130837" y="168574"/>
                    <a:pt x="84287" y="168574"/>
                  </a:cubicBezTo>
                  <a:cubicBezTo>
                    <a:pt x="37736" y="168574"/>
                    <a:pt x="0" y="130837"/>
                    <a:pt x="0" y="84287"/>
                  </a:cubicBezTo>
                  <a:cubicBezTo>
                    <a:pt x="0" y="37736"/>
                    <a:pt x="37736" y="0"/>
                    <a:pt x="84287" y="0"/>
                  </a:cubicBezTo>
                  <a:cubicBezTo>
                    <a:pt x="130837" y="0"/>
                    <a:pt x="168573" y="37736"/>
                    <a:pt x="168573" y="84287"/>
                  </a:cubicBezTo>
                  <a:close/>
                </a:path>
              </a:pathLst>
            </a:custGeom>
            <a:solidFill>
              <a:srgbClr val="FC273F"/>
            </a:solidFill>
            <a:ln w="20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3A99D27-06E8-4017-8BB6-3818FF2523CF}"/>
                </a:ext>
              </a:extLst>
            </p:cNvPr>
            <p:cNvSpPr/>
            <p:nvPr/>
          </p:nvSpPr>
          <p:spPr>
            <a:xfrm>
              <a:off x="11307700" y="298072"/>
              <a:ext cx="180762" cy="180760"/>
            </a:xfrm>
            <a:custGeom>
              <a:avLst/>
              <a:gdLst>
                <a:gd name="connsiteX0" fmla="*/ 168573 w 168573"/>
                <a:gd name="connsiteY0" fmla="*/ 84287 h 168573"/>
                <a:gd name="connsiteX1" fmla="*/ 84287 w 168573"/>
                <a:gd name="connsiteY1" fmla="*/ 168574 h 168573"/>
                <a:gd name="connsiteX2" fmla="*/ 0 w 168573"/>
                <a:gd name="connsiteY2" fmla="*/ 84287 h 168573"/>
                <a:gd name="connsiteX3" fmla="*/ 84287 w 168573"/>
                <a:gd name="connsiteY3" fmla="*/ 0 h 168573"/>
                <a:gd name="connsiteX4" fmla="*/ 168573 w 168573"/>
                <a:gd name="connsiteY4" fmla="*/ 84287 h 16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73" h="168573">
                  <a:moveTo>
                    <a:pt x="168573" y="84287"/>
                  </a:moveTo>
                  <a:cubicBezTo>
                    <a:pt x="168573" y="130837"/>
                    <a:pt x="130837" y="168574"/>
                    <a:pt x="84287" y="168574"/>
                  </a:cubicBezTo>
                  <a:cubicBezTo>
                    <a:pt x="37736" y="168574"/>
                    <a:pt x="0" y="130837"/>
                    <a:pt x="0" y="84287"/>
                  </a:cubicBezTo>
                  <a:cubicBezTo>
                    <a:pt x="0" y="37736"/>
                    <a:pt x="37736" y="0"/>
                    <a:pt x="84287" y="0"/>
                  </a:cubicBezTo>
                  <a:cubicBezTo>
                    <a:pt x="130837" y="0"/>
                    <a:pt x="168573" y="37736"/>
                    <a:pt x="168573" y="84287"/>
                  </a:cubicBezTo>
                  <a:close/>
                </a:path>
              </a:pathLst>
            </a:custGeom>
            <a:solidFill>
              <a:srgbClr val="FC273F"/>
            </a:solidFill>
            <a:ln w="20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343B7CF-7CE9-4276-99DA-BBF2D8EA62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1" cy="6858000"/>
          </a:xfrm>
          <a:custGeom>
            <a:avLst/>
            <a:gdLst>
              <a:gd name="connsiteX0" fmla="*/ 5706536 w 6096001"/>
              <a:gd name="connsiteY0" fmla="*/ 304165 h 6858000"/>
              <a:gd name="connsiteX1" fmla="*/ 5622249 w 6096001"/>
              <a:gd name="connsiteY1" fmla="*/ 388452 h 6858000"/>
              <a:gd name="connsiteX2" fmla="*/ 5706536 w 6096001"/>
              <a:gd name="connsiteY2" fmla="*/ 472739 h 6858000"/>
              <a:gd name="connsiteX3" fmla="*/ 5790822 w 6096001"/>
              <a:gd name="connsiteY3" fmla="*/ 388452 h 6858000"/>
              <a:gd name="connsiteX4" fmla="*/ 5706536 w 6096001"/>
              <a:gd name="connsiteY4" fmla="*/ 304165 h 6858000"/>
              <a:gd name="connsiteX5" fmla="*/ 5504208 w 6096001"/>
              <a:gd name="connsiteY5" fmla="*/ 304165 h 6858000"/>
              <a:gd name="connsiteX6" fmla="*/ 5419921 w 6096001"/>
              <a:gd name="connsiteY6" fmla="*/ 388452 h 6858000"/>
              <a:gd name="connsiteX7" fmla="*/ 5504208 w 6096001"/>
              <a:gd name="connsiteY7" fmla="*/ 472739 h 6858000"/>
              <a:gd name="connsiteX8" fmla="*/ 5588494 w 6096001"/>
              <a:gd name="connsiteY8" fmla="*/ 388452 h 6858000"/>
              <a:gd name="connsiteX9" fmla="*/ 5504208 w 6096001"/>
              <a:gd name="connsiteY9" fmla="*/ 304165 h 6858000"/>
              <a:gd name="connsiteX10" fmla="*/ 5302082 w 6096001"/>
              <a:gd name="connsiteY10" fmla="*/ 304165 h 6858000"/>
              <a:gd name="connsiteX11" fmla="*/ 5217795 w 6096001"/>
              <a:gd name="connsiteY11" fmla="*/ 388452 h 6858000"/>
              <a:gd name="connsiteX12" fmla="*/ 5302082 w 6096001"/>
              <a:gd name="connsiteY12" fmla="*/ 472739 h 6858000"/>
              <a:gd name="connsiteX13" fmla="*/ 5386368 w 6096001"/>
              <a:gd name="connsiteY13" fmla="*/ 388452 h 6858000"/>
              <a:gd name="connsiteX14" fmla="*/ 5302082 w 6096001"/>
              <a:gd name="connsiteY14" fmla="*/ 304165 h 6858000"/>
              <a:gd name="connsiteX15" fmla="*/ 0 w 6096001"/>
              <a:gd name="connsiteY15" fmla="*/ 0 h 6858000"/>
              <a:gd name="connsiteX16" fmla="*/ 6096001 w 6096001"/>
              <a:gd name="connsiteY16" fmla="*/ 0 h 6858000"/>
              <a:gd name="connsiteX17" fmla="*/ 6096001 w 6096001"/>
              <a:gd name="connsiteY17" fmla="*/ 6858000 h 6858000"/>
              <a:gd name="connsiteX18" fmla="*/ 0 w 6096001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96001" h="6858000">
                <a:moveTo>
                  <a:pt x="5706536" y="304165"/>
                </a:moveTo>
                <a:cubicBezTo>
                  <a:pt x="5659985" y="304165"/>
                  <a:pt x="5622249" y="341901"/>
                  <a:pt x="5622249" y="388452"/>
                </a:cubicBezTo>
                <a:cubicBezTo>
                  <a:pt x="5622249" y="435002"/>
                  <a:pt x="5659985" y="472739"/>
                  <a:pt x="5706536" y="472739"/>
                </a:cubicBezTo>
                <a:cubicBezTo>
                  <a:pt x="5753086" y="472739"/>
                  <a:pt x="5790822" y="435002"/>
                  <a:pt x="5790822" y="388452"/>
                </a:cubicBezTo>
                <a:cubicBezTo>
                  <a:pt x="5790822" y="341901"/>
                  <a:pt x="5753086" y="304165"/>
                  <a:pt x="5706536" y="304165"/>
                </a:cubicBezTo>
                <a:close/>
                <a:moveTo>
                  <a:pt x="5504208" y="304165"/>
                </a:moveTo>
                <a:cubicBezTo>
                  <a:pt x="5457657" y="304165"/>
                  <a:pt x="5419921" y="341901"/>
                  <a:pt x="5419921" y="388452"/>
                </a:cubicBezTo>
                <a:cubicBezTo>
                  <a:pt x="5419921" y="435002"/>
                  <a:pt x="5457657" y="472739"/>
                  <a:pt x="5504208" y="472739"/>
                </a:cubicBezTo>
                <a:cubicBezTo>
                  <a:pt x="5550758" y="472739"/>
                  <a:pt x="5588494" y="435002"/>
                  <a:pt x="5588494" y="388452"/>
                </a:cubicBezTo>
                <a:cubicBezTo>
                  <a:pt x="5588494" y="341901"/>
                  <a:pt x="5550758" y="304165"/>
                  <a:pt x="5504208" y="304165"/>
                </a:cubicBezTo>
                <a:close/>
                <a:moveTo>
                  <a:pt x="5302082" y="304165"/>
                </a:moveTo>
                <a:cubicBezTo>
                  <a:pt x="5255531" y="304165"/>
                  <a:pt x="5217795" y="341901"/>
                  <a:pt x="5217795" y="388452"/>
                </a:cubicBezTo>
                <a:cubicBezTo>
                  <a:pt x="5217795" y="435002"/>
                  <a:pt x="5255531" y="472739"/>
                  <a:pt x="5302082" y="472739"/>
                </a:cubicBezTo>
                <a:cubicBezTo>
                  <a:pt x="5348632" y="472739"/>
                  <a:pt x="5386368" y="435002"/>
                  <a:pt x="5386368" y="388452"/>
                </a:cubicBezTo>
                <a:cubicBezTo>
                  <a:pt x="5386368" y="341901"/>
                  <a:pt x="5348632" y="304165"/>
                  <a:pt x="5302082" y="304165"/>
                </a:cubicBezTo>
                <a:close/>
                <a:moveTo>
                  <a:pt x="0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Melker Schörling Scholarship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91789-7AAB-4A0F-8CF3-906E9A653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4" y="1074420"/>
            <a:ext cx="4672012" cy="605155"/>
          </a:xfrm>
        </p:spPr>
        <p:txBody>
          <a:bodyPr/>
          <a:lstStyle/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sp>
        <p:nvSpPr>
          <p:cNvPr id="13" name="Platshållare för text 8">
            <a:extLst>
              <a:ext uri="{FF2B5EF4-FFF2-40B4-BE49-F238E27FC236}">
                <a16:creationId xmlns:a16="http://schemas.microsoft.com/office/drawing/2014/main" id="{DDAEF888-5689-44C5-8635-9897106B0D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2996" y="1905000"/>
            <a:ext cx="4672012" cy="4626610"/>
          </a:xfrm>
        </p:spPr>
        <p:txBody>
          <a:bodyPr/>
          <a:lstStyle>
            <a:lvl1pPr marL="179388" indent="-179388">
              <a:defRPr sz="1400">
                <a:solidFill>
                  <a:schemeClr val="tx1"/>
                </a:solidFill>
              </a:defRPr>
            </a:lvl1pPr>
            <a:lvl2pPr marL="360363" indent="-182563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9388">
              <a:defRPr sz="1000">
                <a:solidFill>
                  <a:schemeClr val="tx1"/>
                </a:solidFill>
              </a:defRPr>
            </a:lvl4pPr>
            <a:lvl5pPr marL="898525" indent="-180975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849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Melker Schörling Scholarship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Platshållare för bild 7">
            <a:extLst>
              <a:ext uri="{FF2B5EF4-FFF2-40B4-BE49-F238E27FC236}">
                <a16:creationId xmlns:a16="http://schemas.microsoft.com/office/drawing/2014/main" id="{E7D19DB1-1EB5-4FFD-8FBF-D18A364B9E1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15911" y="1938600"/>
            <a:ext cx="3690000" cy="21698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17" name="Platshållare för bild 7">
            <a:extLst>
              <a:ext uri="{FF2B5EF4-FFF2-40B4-BE49-F238E27FC236}">
                <a16:creationId xmlns:a16="http://schemas.microsoft.com/office/drawing/2014/main" id="{018ED00A-7DAD-4124-8A7E-24BD66272D4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51000" y="1938600"/>
            <a:ext cx="3690000" cy="21698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21" name="Platshållare för bild 7">
            <a:extLst>
              <a:ext uri="{FF2B5EF4-FFF2-40B4-BE49-F238E27FC236}">
                <a16:creationId xmlns:a16="http://schemas.microsoft.com/office/drawing/2014/main" id="{00CEA0B5-D267-48FF-9D87-1B2AC5FF3C6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186088" y="1938600"/>
            <a:ext cx="3690000" cy="21698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1F67FE-D9C1-4096-AFD0-29A524A82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1074420"/>
            <a:ext cx="8605837" cy="605155"/>
          </a:xfrm>
        </p:spPr>
        <p:txBody>
          <a:bodyPr/>
          <a:lstStyle/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2019A2D-C92B-40A6-A86D-3758810CB7D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173671" y="1110615"/>
            <a:ext cx="2702184" cy="568961"/>
          </a:xfrm>
        </p:spPr>
        <p:txBody>
          <a:bodyPr anchor="t"/>
          <a:lstStyle>
            <a:lvl1pPr marL="0" indent="0">
              <a:buNone/>
              <a:defRPr sz="900" b="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latshållare för text 8">
            <a:extLst>
              <a:ext uri="{FF2B5EF4-FFF2-40B4-BE49-F238E27FC236}">
                <a16:creationId xmlns:a16="http://schemas.microsoft.com/office/drawing/2014/main" id="{98874C40-EADE-4143-B72B-DBD94E1F8F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996" y="4335780"/>
            <a:ext cx="3686175" cy="2195829"/>
          </a:xfrm>
        </p:spPr>
        <p:txBody>
          <a:bodyPr/>
          <a:lstStyle>
            <a:lvl1pPr marL="179388" indent="-179388">
              <a:defRPr sz="1400">
                <a:solidFill>
                  <a:schemeClr val="tx1"/>
                </a:solidFill>
              </a:defRPr>
            </a:lvl1pPr>
            <a:lvl2pPr marL="360363" indent="-182563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9388">
              <a:defRPr sz="1000">
                <a:solidFill>
                  <a:schemeClr val="tx1"/>
                </a:solidFill>
              </a:defRPr>
            </a:lvl4pPr>
            <a:lvl5pPr marL="898525" indent="-180975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latshållare för text 8">
            <a:extLst>
              <a:ext uri="{FF2B5EF4-FFF2-40B4-BE49-F238E27FC236}">
                <a16:creationId xmlns:a16="http://schemas.microsoft.com/office/drawing/2014/main" id="{C9BC8392-5E6A-4521-B19A-E15C0613CAE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251455" y="4335780"/>
            <a:ext cx="3686175" cy="2195829"/>
          </a:xfrm>
        </p:spPr>
        <p:txBody>
          <a:bodyPr/>
          <a:lstStyle>
            <a:lvl1pPr marL="179388" indent="-179388">
              <a:defRPr sz="1400">
                <a:solidFill>
                  <a:schemeClr val="tx1"/>
                </a:solidFill>
              </a:defRPr>
            </a:lvl1pPr>
            <a:lvl2pPr marL="360363" indent="-182563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9388">
              <a:defRPr sz="1000">
                <a:solidFill>
                  <a:schemeClr val="tx1"/>
                </a:solidFill>
              </a:defRPr>
            </a:lvl4pPr>
            <a:lvl5pPr marL="898525" indent="-180975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Platshållare för text 8">
            <a:extLst>
              <a:ext uri="{FF2B5EF4-FFF2-40B4-BE49-F238E27FC236}">
                <a16:creationId xmlns:a16="http://schemas.microsoft.com/office/drawing/2014/main" id="{05E40B2F-85F1-43B7-8A23-5D0B38E9218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89914" y="4335780"/>
            <a:ext cx="3686175" cy="2195829"/>
          </a:xfrm>
        </p:spPr>
        <p:txBody>
          <a:bodyPr/>
          <a:lstStyle>
            <a:lvl1pPr marL="179388" indent="-179388">
              <a:defRPr sz="1400">
                <a:solidFill>
                  <a:schemeClr val="tx1"/>
                </a:solidFill>
              </a:defRPr>
            </a:lvl1pPr>
            <a:lvl2pPr marL="360363" indent="-182563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9388">
              <a:defRPr sz="1000">
                <a:solidFill>
                  <a:schemeClr val="tx1"/>
                </a:solidFill>
              </a:defRPr>
            </a:lvl4pPr>
            <a:lvl5pPr marL="898525" indent="-180975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36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+ text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Melker Schörling Scholarship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Platshållare för bild 7">
            <a:extLst>
              <a:ext uri="{FF2B5EF4-FFF2-40B4-BE49-F238E27FC236}">
                <a16:creationId xmlns:a16="http://schemas.microsoft.com/office/drawing/2014/main" id="{E7D19DB1-1EB5-4FFD-8FBF-D18A364B9E1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15911" y="1938600"/>
            <a:ext cx="3690000" cy="21698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17" name="Platshållare för bild 7">
            <a:extLst>
              <a:ext uri="{FF2B5EF4-FFF2-40B4-BE49-F238E27FC236}">
                <a16:creationId xmlns:a16="http://schemas.microsoft.com/office/drawing/2014/main" id="{018ED00A-7DAD-4124-8A7E-24BD66272D4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51000" y="1938600"/>
            <a:ext cx="3690000" cy="21698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21" name="Platshållare för bild 7">
            <a:extLst>
              <a:ext uri="{FF2B5EF4-FFF2-40B4-BE49-F238E27FC236}">
                <a16:creationId xmlns:a16="http://schemas.microsoft.com/office/drawing/2014/main" id="{00CEA0B5-D267-48FF-9D87-1B2AC5FF3C6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186088" y="1938600"/>
            <a:ext cx="3690000" cy="21698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994233-4D04-44C3-AFE2-E827EF5CC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1074420"/>
            <a:ext cx="8605837" cy="605155"/>
          </a:xfrm>
        </p:spPr>
        <p:txBody>
          <a:bodyPr/>
          <a:lstStyle/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sp>
        <p:nvSpPr>
          <p:cNvPr id="14" name="Platshållare för text 8">
            <a:extLst>
              <a:ext uri="{FF2B5EF4-FFF2-40B4-BE49-F238E27FC236}">
                <a16:creationId xmlns:a16="http://schemas.microsoft.com/office/drawing/2014/main" id="{0DDD3586-5B09-42D7-A338-BD4B768ECE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996" y="4335780"/>
            <a:ext cx="3686175" cy="2195829"/>
          </a:xfrm>
        </p:spPr>
        <p:txBody>
          <a:bodyPr/>
          <a:lstStyle>
            <a:lvl1pPr marL="179388" indent="-179388">
              <a:defRPr sz="1400">
                <a:solidFill>
                  <a:schemeClr val="tx1"/>
                </a:solidFill>
              </a:defRPr>
            </a:lvl1pPr>
            <a:lvl2pPr marL="360363" indent="-182563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9388">
              <a:defRPr sz="1000">
                <a:solidFill>
                  <a:schemeClr val="tx1"/>
                </a:solidFill>
              </a:defRPr>
            </a:lvl4pPr>
            <a:lvl5pPr marL="898525" indent="-180975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latshållare för text 8">
            <a:extLst>
              <a:ext uri="{FF2B5EF4-FFF2-40B4-BE49-F238E27FC236}">
                <a16:creationId xmlns:a16="http://schemas.microsoft.com/office/drawing/2014/main" id="{85723909-5194-4A73-8576-435142081FE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251455" y="4335780"/>
            <a:ext cx="3686175" cy="2195829"/>
          </a:xfrm>
        </p:spPr>
        <p:txBody>
          <a:bodyPr/>
          <a:lstStyle>
            <a:lvl1pPr marL="179388" indent="-179388">
              <a:defRPr sz="1400">
                <a:solidFill>
                  <a:schemeClr val="tx1"/>
                </a:solidFill>
              </a:defRPr>
            </a:lvl1pPr>
            <a:lvl2pPr marL="360363" indent="-182563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9388">
              <a:defRPr sz="1000">
                <a:solidFill>
                  <a:schemeClr val="tx1"/>
                </a:solidFill>
              </a:defRPr>
            </a:lvl4pPr>
            <a:lvl5pPr marL="898525" indent="-180975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Platshållare för text 8">
            <a:extLst>
              <a:ext uri="{FF2B5EF4-FFF2-40B4-BE49-F238E27FC236}">
                <a16:creationId xmlns:a16="http://schemas.microsoft.com/office/drawing/2014/main" id="{9CFB17B3-EFE4-47C8-80CE-D9CCF1753B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89914" y="4335780"/>
            <a:ext cx="3686175" cy="2195829"/>
          </a:xfrm>
        </p:spPr>
        <p:txBody>
          <a:bodyPr/>
          <a:lstStyle>
            <a:lvl1pPr marL="179388" indent="-179388">
              <a:defRPr sz="1400">
                <a:solidFill>
                  <a:schemeClr val="tx1"/>
                </a:solidFill>
              </a:defRPr>
            </a:lvl1pPr>
            <a:lvl2pPr marL="360363" indent="-182563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9388">
              <a:defRPr sz="1000">
                <a:solidFill>
                  <a:schemeClr val="tx1"/>
                </a:solidFill>
              </a:defRPr>
            </a:lvl4pPr>
            <a:lvl5pPr marL="898525" indent="-180975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7D35731-0C5B-4556-BAC3-709195D28D3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173671" y="1110615"/>
            <a:ext cx="2702184" cy="568961"/>
          </a:xfrm>
        </p:spPr>
        <p:txBody>
          <a:bodyPr anchor="t"/>
          <a:lstStyle>
            <a:lvl1pPr marL="0" indent="0">
              <a:spcBef>
                <a:spcPts val="300"/>
              </a:spcBef>
              <a:buNone/>
              <a:defRPr sz="900" b="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069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content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8DB62-8866-4ACD-98C2-6CDC5BCAF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37" y="1076960"/>
            <a:ext cx="7624763" cy="546354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Melker Schörling Scholarship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8B9863F-4501-45CE-BA0C-C443C33F67A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189912" y="5987935"/>
            <a:ext cx="3685943" cy="574789"/>
          </a:xfrm>
        </p:spPr>
        <p:txBody>
          <a:bodyPr anchor="b"/>
          <a:lstStyle>
            <a:lvl1pPr marL="0" indent="0">
              <a:buNone/>
              <a:defRPr sz="9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F0284143-F8AF-4052-97EA-221744AF60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9681" y="1101090"/>
            <a:ext cx="3686175" cy="4626610"/>
          </a:xfrm>
        </p:spPr>
        <p:txBody>
          <a:bodyPr/>
          <a:lstStyle>
            <a:lvl1pPr marL="179388" indent="-179388">
              <a:defRPr sz="1400">
                <a:solidFill>
                  <a:schemeClr val="tx1"/>
                </a:solidFill>
              </a:defRPr>
            </a:lvl1pPr>
            <a:lvl2pPr marL="447675" indent="-180975">
              <a:defRPr sz="1200">
                <a:solidFill>
                  <a:schemeClr val="tx1"/>
                </a:solidFill>
              </a:defRPr>
            </a:lvl2pPr>
            <a:lvl3pPr marL="627063" indent="-179388">
              <a:defRPr sz="1000">
                <a:solidFill>
                  <a:schemeClr val="tx1"/>
                </a:solidFill>
              </a:defRPr>
            </a:lvl3pPr>
            <a:lvl4pPr marL="806450" indent="-179388">
              <a:defRPr sz="1000">
                <a:solidFill>
                  <a:schemeClr val="tx1"/>
                </a:solidFill>
              </a:defRPr>
            </a:lvl4pPr>
            <a:lvl5pPr marL="987425" indent="-180975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303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content/Text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Melker Schörling Scholarship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5BDE1B1-2933-48D2-8741-5819ABAB23E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189912" y="5987935"/>
            <a:ext cx="3685943" cy="574789"/>
          </a:xfrm>
        </p:spPr>
        <p:txBody>
          <a:bodyPr anchor="b"/>
          <a:lstStyle>
            <a:lvl1pPr marL="0" indent="0">
              <a:buNone/>
              <a:defRPr sz="9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BE489ED-992A-4E9E-BFB5-BBB2B58D3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37" y="1076960"/>
            <a:ext cx="7624763" cy="546354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latshållare för text 8">
            <a:extLst>
              <a:ext uri="{FF2B5EF4-FFF2-40B4-BE49-F238E27FC236}">
                <a16:creationId xmlns:a16="http://schemas.microsoft.com/office/drawing/2014/main" id="{D5628354-EE52-4172-A760-D1A55D625B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9681" y="1101090"/>
            <a:ext cx="3686175" cy="4626610"/>
          </a:xfrm>
        </p:spPr>
        <p:txBody>
          <a:bodyPr/>
          <a:lstStyle>
            <a:lvl1pPr marL="179388" indent="-179388">
              <a:defRPr sz="1400">
                <a:solidFill>
                  <a:schemeClr val="tx1"/>
                </a:solidFill>
              </a:defRPr>
            </a:lvl1pPr>
            <a:lvl2pPr marL="360363" indent="-182563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9388">
              <a:defRPr sz="1000">
                <a:solidFill>
                  <a:schemeClr val="tx1"/>
                </a:solidFill>
              </a:defRPr>
            </a:lvl4pPr>
            <a:lvl5pPr marL="898525" indent="-180975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2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Text/multi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Melker Schörling Scholarship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8B9863F-4501-45CE-BA0C-C443C33F67A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173671" y="1110615"/>
            <a:ext cx="2702184" cy="568961"/>
          </a:xfrm>
        </p:spPr>
        <p:txBody>
          <a:bodyPr anchor="t"/>
          <a:lstStyle>
            <a:lvl1pPr marL="0" indent="0">
              <a:spcBef>
                <a:spcPts val="300"/>
              </a:spcBef>
              <a:buNone/>
              <a:defRPr sz="900" b="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12F82D-4B08-40A6-A5FD-7FE994B68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1074420"/>
            <a:ext cx="8605837" cy="605155"/>
          </a:xfrm>
        </p:spPr>
        <p:txBody>
          <a:bodyPr/>
          <a:lstStyle/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12E1A2-3859-4D60-BE45-1B2C6D8E7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092" y="1884680"/>
            <a:ext cx="7624763" cy="46558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latshållare för text 8">
            <a:extLst>
              <a:ext uri="{FF2B5EF4-FFF2-40B4-BE49-F238E27FC236}">
                <a16:creationId xmlns:a16="http://schemas.microsoft.com/office/drawing/2014/main" id="{CCE5B9DA-8717-4193-ABFA-84425D965E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996" y="1905000"/>
            <a:ext cx="3686175" cy="4626610"/>
          </a:xfrm>
        </p:spPr>
        <p:txBody>
          <a:bodyPr/>
          <a:lstStyle>
            <a:lvl1pPr marL="179388" indent="-179388">
              <a:defRPr sz="1400">
                <a:solidFill>
                  <a:schemeClr val="tx1"/>
                </a:solidFill>
              </a:defRPr>
            </a:lvl1pPr>
            <a:lvl2pPr marL="360363" indent="-182563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9388">
              <a:defRPr sz="1000">
                <a:solidFill>
                  <a:schemeClr val="tx1"/>
                </a:solidFill>
              </a:defRPr>
            </a:lvl4pPr>
            <a:lvl5pPr marL="898525" indent="-180975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020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Text/multi-content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8DB62-8866-4ACD-98C2-6CDC5BCAF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092" y="1884680"/>
            <a:ext cx="7624763" cy="46558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Melker Schörling Scholarship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1D5291-C75E-4A05-B229-36EFE312B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1074420"/>
            <a:ext cx="8605837" cy="605155"/>
          </a:xfrm>
        </p:spPr>
        <p:txBody>
          <a:bodyPr/>
          <a:lstStyle/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sp>
        <p:nvSpPr>
          <p:cNvPr id="13" name="Platshållare för text 8">
            <a:extLst>
              <a:ext uri="{FF2B5EF4-FFF2-40B4-BE49-F238E27FC236}">
                <a16:creationId xmlns:a16="http://schemas.microsoft.com/office/drawing/2014/main" id="{35DBCB66-68D6-441F-B1AA-64B0C6FB9D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996" y="1905000"/>
            <a:ext cx="3686175" cy="4626610"/>
          </a:xfrm>
        </p:spPr>
        <p:txBody>
          <a:bodyPr/>
          <a:lstStyle>
            <a:lvl1pPr marL="179388" indent="-179388">
              <a:defRPr sz="1400">
                <a:solidFill>
                  <a:schemeClr val="tx1"/>
                </a:solidFill>
              </a:defRPr>
            </a:lvl1pPr>
            <a:lvl2pPr marL="360363" indent="-182563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9388">
              <a:defRPr sz="1000">
                <a:solidFill>
                  <a:schemeClr val="tx1"/>
                </a:solidFill>
              </a:defRPr>
            </a:lvl4pPr>
            <a:lvl5pPr marL="898525" indent="-180975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5590360-CE4B-42B0-8AC1-56C302FC8FB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173671" y="1110615"/>
            <a:ext cx="2702184" cy="568961"/>
          </a:xfrm>
        </p:spPr>
        <p:txBody>
          <a:bodyPr anchor="t"/>
          <a:lstStyle>
            <a:lvl1pPr marL="0" indent="0">
              <a:spcBef>
                <a:spcPts val="300"/>
              </a:spcBef>
              <a:buNone/>
              <a:defRPr sz="900" b="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5337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8DB62-8866-4ACD-98C2-6CDC5BCAF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914" y="1909822"/>
            <a:ext cx="11560174" cy="4630677"/>
          </a:xfrm>
        </p:spPr>
        <p:txBody>
          <a:bodyPr/>
          <a:lstStyle>
            <a:lvl1pPr marL="0" indent="0">
              <a:buNone/>
              <a:defRPr sz="5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Melker Schörling Scholarship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144FF7-4107-4C35-9AC2-B615DE575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1074420"/>
            <a:ext cx="8605837" cy="605155"/>
          </a:xfrm>
        </p:spPr>
        <p:txBody>
          <a:bodyPr/>
          <a:lstStyle/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5236DE6-E784-48F8-865F-0303B7B59E16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173671" y="1110615"/>
            <a:ext cx="2702184" cy="568961"/>
          </a:xfrm>
        </p:spPr>
        <p:txBody>
          <a:bodyPr anchor="t"/>
          <a:lstStyle>
            <a:lvl1pPr marL="0" indent="0">
              <a:spcBef>
                <a:spcPts val="300"/>
              </a:spcBef>
              <a:buNone/>
              <a:defRPr sz="900" b="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6303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8DB62-8866-4ACD-98C2-6CDC5BCAF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914" y="1909822"/>
            <a:ext cx="11560174" cy="4630677"/>
          </a:xfrm>
        </p:spPr>
        <p:txBody>
          <a:bodyPr/>
          <a:lstStyle>
            <a:lvl1pPr marL="0" indent="0">
              <a:buNone/>
              <a:defRPr sz="5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Melker Schörling Scholarship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1C44EA-F208-4A8E-8084-8EA03723B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1074420"/>
            <a:ext cx="8605837" cy="605155"/>
          </a:xfrm>
        </p:spPr>
        <p:txBody>
          <a:bodyPr/>
          <a:lstStyle/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71F3B9B-962B-42CD-A0BF-0B948069CE16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173671" y="1110615"/>
            <a:ext cx="2702184" cy="568961"/>
          </a:xfrm>
        </p:spPr>
        <p:txBody>
          <a:bodyPr anchor="t"/>
          <a:lstStyle>
            <a:lvl1pPr marL="0" indent="0">
              <a:spcBef>
                <a:spcPts val="300"/>
              </a:spcBef>
              <a:buNone/>
              <a:defRPr sz="900" b="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9208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Melker Schörling Scholarship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FE5BB12-D870-433A-A557-F2E47D7C5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37" y="1905898"/>
            <a:ext cx="3689351" cy="4634602"/>
          </a:xfrm>
        </p:spPr>
        <p:txBody>
          <a:bodyPr/>
          <a:lstStyle>
            <a:lvl1pPr marL="182563" indent="-182563">
              <a:defRPr sz="1400">
                <a:solidFill>
                  <a:schemeClr val="tx1"/>
                </a:solidFill>
              </a:defRPr>
            </a:lvl1pPr>
            <a:lvl2pPr marL="358775" indent="-179388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7800">
              <a:defRPr sz="1000">
                <a:solidFill>
                  <a:schemeClr val="tx1"/>
                </a:solidFill>
              </a:defRPr>
            </a:lvl4pPr>
            <a:lvl5pPr marL="898525" indent="-182563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FA7968-084F-4C64-B1DF-60D29EBD2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1074420"/>
            <a:ext cx="8605837" cy="605155"/>
          </a:xfrm>
        </p:spPr>
        <p:txBody>
          <a:bodyPr/>
          <a:lstStyle/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A646491-C19C-4AF5-B6CF-3665943E75F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249620" y="1905898"/>
            <a:ext cx="3689351" cy="4634602"/>
          </a:xfrm>
        </p:spPr>
        <p:txBody>
          <a:bodyPr/>
          <a:lstStyle>
            <a:lvl1pPr marL="182563" indent="-182563">
              <a:defRPr sz="1400">
                <a:solidFill>
                  <a:schemeClr val="tx1"/>
                </a:solidFill>
              </a:defRPr>
            </a:lvl1pPr>
            <a:lvl2pPr marL="358775" indent="-179388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7800">
              <a:defRPr sz="1000">
                <a:solidFill>
                  <a:schemeClr val="tx1"/>
                </a:solidFill>
              </a:defRPr>
            </a:lvl4pPr>
            <a:lvl5pPr marL="898525" indent="-182563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2F6C623-7754-466E-9F13-F8AD3186068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186504" y="1905898"/>
            <a:ext cx="3689351" cy="4634602"/>
          </a:xfrm>
        </p:spPr>
        <p:txBody>
          <a:bodyPr/>
          <a:lstStyle>
            <a:lvl1pPr marL="182563" indent="-182563">
              <a:defRPr sz="1400">
                <a:solidFill>
                  <a:schemeClr val="tx1"/>
                </a:solidFill>
              </a:defRPr>
            </a:lvl1pPr>
            <a:lvl2pPr marL="358775" indent="-179388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7800">
              <a:defRPr sz="1000">
                <a:solidFill>
                  <a:schemeClr val="tx1"/>
                </a:solidFill>
              </a:defRPr>
            </a:lvl4pPr>
            <a:lvl5pPr marL="898525" indent="-182563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5CD8CA-ECB6-43BE-80C0-09F9A6DADD9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173671" y="1110615"/>
            <a:ext cx="2702184" cy="568961"/>
          </a:xfrm>
        </p:spPr>
        <p:txBody>
          <a:bodyPr anchor="t"/>
          <a:lstStyle>
            <a:lvl1pPr marL="0" indent="0">
              <a:spcBef>
                <a:spcPts val="300"/>
              </a:spcBef>
              <a:buNone/>
              <a:defRPr sz="900" b="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382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2B8C3-AB66-4396-9216-8340CD2AF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1326" y="1065600"/>
            <a:ext cx="7624762" cy="3042850"/>
          </a:xfrm>
        </p:spPr>
        <p:txBody>
          <a:bodyPr anchor="t"/>
          <a:lstStyle>
            <a:lvl1pPr algn="l">
              <a:lnSpc>
                <a:spcPct val="83000"/>
              </a:lnSpc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3714EC-AB0B-4181-8FD5-C691C15FD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913" y="1082675"/>
            <a:ext cx="3686175" cy="140652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B24EF-8FB5-4495-ABD1-20D36760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Melker Schörling Scholarship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4E87B-6C8B-4BF3-A248-AF1A3FEB4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52FF4DC-487B-4831-A0FF-2A994085AC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325" y="4373563"/>
            <a:ext cx="4670425" cy="2203450"/>
          </a:xfrm>
        </p:spPr>
        <p:txBody>
          <a:bodyPr anchor="b"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8869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Melker Schörling Scholarship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426C94-2580-489B-A917-4EB2755BA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1074420"/>
            <a:ext cx="8605837" cy="605155"/>
          </a:xfrm>
        </p:spPr>
        <p:txBody>
          <a:bodyPr/>
          <a:lstStyle/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236C499-FD48-4B9C-B8E6-B4CB200E0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37" y="1905898"/>
            <a:ext cx="3689351" cy="4634602"/>
          </a:xfrm>
        </p:spPr>
        <p:txBody>
          <a:bodyPr/>
          <a:lstStyle>
            <a:lvl1pPr marL="182563" indent="-182563">
              <a:defRPr sz="1400">
                <a:solidFill>
                  <a:schemeClr val="tx1"/>
                </a:solidFill>
              </a:defRPr>
            </a:lvl1pPr>
            <a:lvl2pPr marL="358775" indent="-179388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7800">
              <a:defRPr sz="1000">
                <a:solidFill>
                  <a:schemeClr val="tx1"/>
                </a:solidFill>
              </a:defRPr>
            </a:lvl4pPr>
            <a:lvl5pPr marL="898525" indent="-182563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B3A2434-4304-4883-B11A-C43A537E13A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249620" y="1905898"/>
            <a:ext cx="3689351" cy="4634602"/>
          </a:xfrm>
        </p:spPr>
        <p:txBody>
          <a:bodyPr/>
          <a:lstStyle>
            <a:lvl1pPr marL="182563" indent="-182563">
              <a:defRPr sz="1400">
                <a:solidFill>
                  <a:schemeClr val="tx1"/>
                </a:solidFill>
              </a:defRPr>
            </a:lvl1pPr>
            <a:lvl2pPr marL="358775" indent="-179388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7800">
              <a:defRPr sz="1000">
                <a:solidFill>
                  <a:schemeClr val="tx1"/>
                </a:solidFill>
              </a:defRPr>
            </a:lvl4pPr>
            <a:lvl5pPr marL="898525" indent="-182563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0D6FF9F-976C-4326-9778-02E02DAA98D0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186504" y="1905898"/>
            <a:ext cx="3689351" cy="4634602"/>
          </a:xfrm>
        </p:spPr>
        <p:txBody>
          <a:bodyPr/>
          <a:lstStyle>
            <a:lvl1pPr marL="182563" indent="-182563">
              <a:defRPr sz="1400">
                <a:solidFill>
                  <a:schemeClr val="tx1"/>
                </a:solidFill>
              </a:defRPr>
            </a:lvl1pPr>
            <a:lvl2pPr marL="358775" indent="-179388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7800">
              <a:defRPr sz="1000">
                <a:solidFill>
                  <a:schemeClr val="tx1"/>
                </a:solidFill>
              </a:defRPr>
            </a:lvl4pPr>
            <a:lvl5pPr marL="898525" indent="-182563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67C7715-069F-425C-9E5E-472137AA1A2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173671" y="1110615"/>
            <a:ext cx="2702184" cy="568961"/>
          </a:xfrm>
        </p:spPr>
        <p:txBody>
          <a:bodyPr anchor="t"/>
          <a:lstStyle>
            <a:lvl1pPr marL="0" indent="0">
              <a:spcBef>
                <a:spcPts val="300"/>
              </a:spcBef>
              <a:buNone/>
              <a:defRPr sz="900" b="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9029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Melker Schörling Scholarship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08DC20-EA7D-46C7-9F3F-00E80DC5B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1074420"/>
            <a:ext cx="8605837" cy="605155"/>
          </a:xfrm>
        </p:spPr>
        <p:txBody>
          <a:bodyPr/>
          <a:lstStyle/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1583481-43E4-4000-9AE0-094B8F87439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12737" y="1905898"/>
            <a:ext cx="5656263" cy="4634602"/>
          </a:xfrm>
        </p:spPr>
        <p:txBody>
          <a:bodyPr/>
          <a:lstStyle>
            <a:lvl1pPr marL="182563" indent="-182563">
              <a:defRPr sz="1400">
                <a:solidFill>
                  <a:schemeClr val="tx1"/>
                </a:solidFill>
              </a:defRPr>
            </a:lvl1pPr>
            <a:lvl2pPr marL="358775" indent="-179388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7800">
              <a:defRPr sz="1000">
                <a:solidFill>
                  <a:schemeClr val="tx1"/>
                </a:solidFill>
              </a:defRPr>
            </a:lvl4pPr>
            <a:lvl5pPr marL="898525" indent="-182563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A4C2513-1E58-417E-B6DA-3455DF4149A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21413" y="1905898"/>
            <a:ext cx="5656263" cy="4634602"/>
          </a:xfrm>
        </p:spPr>
        <p:txBody>
          <a:bodyPr/>
          <a:lstStyle>
            <a:lvl1pPr marL="182563" indent="-182563">
              <a:defRPr sz="1400">
                <a:solidFill>
                  <a:schemeClr val="tx1"/>
                </a:solidFill>
              </a:defRPr>
            </a:lvl1pPr>
            <a:lvl2pPr marL="358775" indent="-179388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7800">
              <a:defRPr sz="1000">
                <a:solidFill>
                  <a:schemeClr val="tx1"/>
                </a:solidFill>
              </a:defRPr>
            </a:lvl4pPr>
            <a:lvl5pPr marL="898525" indent="-182563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B42DF87-3EC3-4255-B139-AE183162A7F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173671" y="1110615"/>
            <a:ext cx="2702184" cy="568961"/>
          </a:xfrm>
        </p:spPr>
        <p:txBody>
          <a:bodyPr anchor="t"/>
          <a:lstStyle>
            <a:lvl1pPr marL="0" indent="0">
              <a:spcBef>
                <a:spcPts val="300"/>
              </a:spcBef>
              <a:buNone/>
              <a:defRPr sz="900" b="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1673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Melker Schörling Scholarship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0C5FC0-C5F0-41DC-A099-1F9101115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1074420"/>
            <a:ext cx="8605837" cy="605155"/>
          </a:xfrm>
        </p:spPr>
        <p:txBody>
          <a:bodyPr/>
          <a:lstStyle/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C441339-B654-4EFF-9502-A8F271486DC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12737" y="1905898"/>
            <a:ext cx="5656263" cy="4634602"/>
          </a:xfrm>
        </p:spPr>
        <p:txBody>
          <a:bodyPr/>
          <a:lstStyle>
            <a:lvl1pPr marL="182563" indent="-182563">
              <a:defRPr sz="1400">
                <a:solidFill>
                  <a:schemeClr val="tx1"/>
                </a:solidFill>
              </a:defRPr>
            </a:lvl1pPr>
            <a:lvl2pPr marL="358775" indent="-179388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7800">
              <a:defRPr sz="1000">
                <a:solidFill>
                  <a:schemeClr val="tx1"/>
                </a:solidFill>
              </a:defRPr>
            </a:lvl4pPr>
            <a:lvl5pPr marL="898525" indent="-182563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7E00CF0-0D1A-49A0-A4F8-7F9669442AA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21413" y="1905898"/>
            <a:ext cx="5656263" cy="4634602"/>
          </a:xfrm>
        </p:spPr>
        <p:txBody>
          <a:bodyPr/>
          <a:lstStyle>
            <a:lvl1pPr marL="182563" indent="-182563">
              <a:defRPr sz="1400">
                <a:solidFill>
                  <a:schemeClr val="tx1"/>
                </a:solidFill>
              </a:defRPr>
            </a:lvl1pPr>
            <a:lvl2pPr marL="358775" indent="-179388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7800">
              <a:defRPr sz="1000">
                <a:solidFill>
                  <a:schemeClr val="tx1"/>
                </a:solidFill>
              </a:defRPr>
            </a:lvl4pPr>
            <a:lvl5pPr marL="898525" indent="-182563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F1E4832-5D01-4491-9156-47C58DA6898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173671" y="1110615"/>
            <a:ext cx="2702184" cy="568961"/>
          </a:xfrm>
        </p:spPr>
        <p:txBody>
          <a:bodyPr anchor="t"/>
          <a:lstStyle>
            <a:lvl1pPr marL="0" indent="0">
              <a:spcBef>
                <a:spcPts val="300"/>
              </a:spcBef>
              <a:buNone/>
              <a:defRPr sz="900" b="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7645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hree multi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Melker Schörling Scholarship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1956BCC-7EA3-4AC3-B9D4-72F0131152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5913" y="1906588"/>
            <a:ext cx="5654675" cy="139223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100">
                <a:solidFill>
                  <a:schemeClr val="tx1"/>
                </a:solidFill>
              </a:defRPr>
            </a:lvl3pPr>
            <a:lvl4pPr>
              <a:buNone/>
              <a:defRPr sz="1050">
                <a:solidFill>
                  <a:schemeClr val="tx1"/>
                </a:solidFill>
              </a:defRPr>
            </a:lvl4pPr>
            <a:lvl5pPr>
              <a:buNone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2D964D21-3DA8-43A9-8EB1-018F94F0CA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1414" y="1906588"/>
            <a:ext cx="5654675" cy="139223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100">
                <a:solidFill>
                  <a:schemeClr val="tx1"/>
                </a:solidFill>
              </a:defRPr>
            </a:lvl3pPr>
            <a:lvl4pPr>
              <a:buNone/>
              <a:defRPr sz="1050">
                <a:solidFill>
                  <a:schemeClr val="tx1"/>
                </a:solidFill>
              </a:defRPr>
            </a:lvl4pPr>
            <a:lvl5pPr>
              <a:buNone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796C28-21DB-4A2E-BEFE-2A5986A72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1074420"/>
            <a:ext cx="8605837" cy="605155"/>
          </a:xfrm>
        </p:spPr>
        <p:txBody>
          <a:bodyPr/>
          <a:lstStyle/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4674324-19C6-4FF3-827D-1A075F2A1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37" y="3524250"/>
            <a:ext cx="3689351" cy="3016250"/>
          </a:xfrm>
        </p:spPr>
        <p:txBody>
          <a:bodyPr/>
          <a:lstStyle>
            <a:lvl1pPr marL="182563" indent="-182563">
              <a:defRPr sz="1400">
                <a:solidFill>
                  <a:schemeClr val="accent6"/>
                </a:solidFill>
              </a:defRPr>
            </a:lvl1pPr>
            <a:lvl2pPr marL="358775" indent="-179388">
              <a:defRPr sz="1200">
                <a:solidFill>
                  <a:schemeClr val="accent6"/>
                </a:solidFill>
              </a:defRPr>
            </a:lvl2pPr>
            <a:lvl3pPr marL="538163" indent="-177800">
              <a:defRPr sz="1000">
                <a:solidFill>
                  <a:schemeClr val="accent6"/>
                </a:solidFill>
              </a:defRPr>
            </a:lvl3pPr>
            <a:lvl4pPr marL="715963" indent="-177800">
              <a:defRPr sz="1000">
                <a:solidFill>
                  <a:schemeClr val="accent6"/>
                </a:solidFill>
              </a:defRPr>
            </a:lvl4pPr>
            <a:lvl5pPr marL="898525" indent="-182563">
              <a:defRPr sz="1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0EF0535-EC31-4439-895F-8C469F40B07A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4249620" y="3524250"/>
            <a:ext cx="3689351" cy="3016250"/>
          </a:xfrm>
        </p:spPr>
        <p:txBody>
          <a:bodyPr/>
          <a:lstStyle>
            <a:lvl1pPr marL="182563" indent="-182563">
              <a:defRPr sz="1400">
                <a:solidFill>
                  <a:schemeClr val="accent6"/>
                </a:solidFill>
              </a:defRPr>
            </a:lvl1pPr>
            <a:lvl2pPr marL="358775" indent="-179388">
              <a:defRPr sz="1200">
                <a:solidFill>
                  <a:schemeClr val="accent6"/>
                </a:solidFill>
              </a:defRPr>
            </a:lvl2pPr>
            <a:lvl3pPr marL="538163" indent="-177800">
              <a:defRPr sz="1000">
                <a:solidFill>
                  <a:schemeClr val="accent6"/>
                </a:solidFill>
              </a:defRPr>
            </a:lvl3pPr>
            <a:lvl4pPr marL="715963" indent="-177800">
              <a:defRPr sz="1000">
                <a:solidFill>
                  <a:schemeClr val="accent6"/>
                </a:solidFill>
              </a:defRPr>
            </a:lvl4pPr>
            <a:lvl5pPr marL="898525" indent="-182563">
              <a:defRPr sz="1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55B0B1D-F55C-488C-B6A1-59DC8B4A4FB0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186504" y="3524250"/>
            <a:ext cx="3689351" cy="3016250"/>
          </a:xfrm>
        </p:spPr>
        <p:txBody>
          <a:bodyPr/>
          <a:lstStyle>
            <a:lvl1pPr marL="182563" indent="-182563">
              <a:defRPr sz="1400">
                <a:solidFill>
                  <a:schemeClr val="accent6"/>
                </a:solidFill>
              </a:defRPr>
            </a:lvl1pPr>
            <a:lvl2pPr marL="358775" indent="-179388">
              <a:defRPr sz="1200">
                <a:solidFill>
                  <a:schemeClr val="accent6"/>
                </a:solidFill>
              </a:defRPr>
            </a:lvl2pPr>
            <a:lvl3pPr marL="538163" indent="-177800">
              <a:defRPr sz="1000">
                <a:solidFill>
                  <a:schemeClr val="accent6"/>
                </a:solidFill>
              </a:defRPr>
            </a:lvl3pPr>
            <a:lvl4pPr marL="715963" indent="-177800">
              <a:defRPr sz="1000">
                <a:solidFill>
                  <a:schemeClr val="accent6"/>
                </a:solidFill>
              </a:defRPr>
            </a:lvl4pPr>
            <a:lvl5pPr marL="898525" indent="-182563">
              <a:defRPr sz="1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973D840-E549-4C99-B5BC-9AAC616FF75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173671" y="1110615"/>
            <a:ext cx="2702184" cy="568961"/>
          </a:xfrm>
        </p:spPr>
        <p:txBody>
          <a:bodyPr anchor="t"/>
          <a:lstStyle>
            <a:lvl1pPr marL="0" indent="0">
              <a:spcBef>
                <a:spcPts val="300"/>
              </a:spcBef>
              <a:buNone/>
              <a:defRPr sz="900" b="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1348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hree multi-content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Melker Schörling Scholarship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1956BCC-7EA3-4AC3-B9D4-72F0131152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5913" y="1906588"/>
            <a:ext cx="5654675" cy="139223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100">
                <a:solidFill>
                  <a:schemeClr val="tx1"/>
                </a:solidFill>
              </a:defRPr>
            </a:lvl3pPr>
            <a:lvl4pPr>
              <a:buNone/>
              <a:defRPr sz="1050">
                <a:solidFill>
                  <a:schemeClr val="tx1"/>
                </a:solidFill>
              </a:defRPr>
            </a:lvl4pPr>
            <a:lvl5pPr>
              <a:buNone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2D964D21-3DA8-43A9-8EB1-018F94F0CA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1414" y="1906588"/>
            <a:ext cx="5654675" cy="139223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100">
                <a:solidFill>
                  <a:schemeClr val="tx1"/>
                </a:solidFill>
              </a:defRPr>
            </a:lvl3pPr>
            <a:lvl4pPr>
              <a:buNone/>
              <a:defRPr sz="1050">
                <a:solidFill>
                  <a:schemeClr val="tx1"/>
                </a:solidFill>
              </a:defRPr>
            </a:lvl4pPr>
            <a:lvl5pPr>
              <a:buNone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82D673-07CF-4705-BEDB-F031524D5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1074420"/>
            <a:ext cx="8605837" cy="605155"/>
          </a:xfrm>
        </p:spPr>
        <p:txBody>
          <a:bodyPr/>
          <a:lstStyle/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F63611D-9A81-4BAD-8ACC-CAAAD94C7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37" y="3524250"/>
            <a:ext cx="3689351" cy="3016250"/>
          </a:xfrm>
        </p:spPr>
        <p:txBody>
          <a:bodyPr/>
          <a:lstStyle>
            <a:lvl1pPr marL="182563" indent="-182563">
              <a:defRPr sz="1400">
                <a:solidFill>
                  <a:schemeClr val="accent6"/>
                </a:solidFill>
              </a:defRPr>
            </a:lvl1pPr>
            <a:lvl2pPr marL="358775" indent="-179388">
              <a:defRPr sz="1200">
                <a:solidFill>
                  <a:schemeClr val="accent6"/>
                </a:solidFill>
              </a:defRPr>
            </a:lvl2pPr>
            <a:lvl3pPr marL="538163" indent="-177800">
              <a:defRPr sz="1000">
                <a:solidFill>
                  <a:schemeClr val="accent6"/>
                </a:solidFill>
              </a:defRPr>
            </a:lvl3pPr>
            <a:lvl4pPr marL="715963" indent="-177800">
              <a:defRPr sz="1000">
                <a:solidFill>
                  <a:schemeClr val="accent6"/>
                </a:solidFill>
              </a:defRPr>
            </a:lvl4pPr>
            <a:lvl5pPr marL="898525" indent="-182563">
              <a:defRPr sz="1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A16CA1A-03D4-4A55-A498-3585C6B3C97F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4249620" y="3524250"/>
            <a:ext cx="3689351" cy="3016250"/>
          </a:xfrm>
        </p:spPr>
        <p:txBody>
          <a:bodyPr/>
          <a:lstStyle>
            <a:lvl1pPr marL="182563" indent="-182563">
              <a:defRPr sz="1400">
                <a:solidFill>
                  <a:schemeClr val="accent6"/>
                </a:solidFill>
              </a:defRPr>
            </a:lvl1pPr>
            <a:lvl2pPr marL="358775" indent="-179388">
              <a:defRPr sz="1200">
                <a:solidFill>
                  <a:schemeClr val="accent6"/>
                </a:solidFill>
              </a:defRPr>
            </a:lvl2pPr>
            <a:lvl3pPr marL="538163" indent="-177800">
              <a:defRPr sz="1000">
                <a:solidFill>
                  <a:schemeClr val="accent6"/>
                </a:solidFill>
              </a:defRPr>
            </a:lvl3pPr>
            <a:lvl4pPr marL="715963" indent="-177800">
              <a:defRPr sz="1000">
                <a:solidFill>
                  <a:schemeClr val="accent6"/>
                </a:solidFill>
              </a:defRPr>
            </a:lvl4pPr>
            <a:lvl5pPr marL="898525" indent="-182563">
              <a:defRPr sz="1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AAEC20F-CF61-4DC6-8265-72DEF79AE8DA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186504" y="3524250"/>
            <a:ext cx="3689351" cy="3016250"/>
          </a:xfrm>
        </p:spPr>
        <p:txBody>
          <a:bodyPr/>
          <a:lstStyle>
            <a:lvl1pPr marL="182563" indent="-182563">
              <a:defRPr sz="1400">
                <a:solidFill>
                  <a:schemeClr val="accent6"/>
                </a:solidFill>
              </a:defRPr>
            </a:lvl1pPr>
            <a:lvl2pPr marL="358775" indent="-179388">
              <a:defRPr sz="1200">
                <a:solidFill>
                  <a:schemeClr val="accent6"/>
                </a:solidFill>
              </a:defRPr>
            </a:lvl2pPr>
            <a:lvl3pPr marL="538163" indent="-177800">
              <a:defRPr sz="1000">
                <a:solidFill>
                  <a:schemeClr val="accent6"/>
                </a:solidFill>
              </a:defRPr>
            </a:lvl3pPr>
            <a:lvl4pPr marL="715963" indent="-177800">
              <a:defRPr sz="1000">
                <a:solidFill>
                  <a:schemeClr val="accent6"/>
                </a:solidFill>
              </a:defRPr>
            </a:lvl4pPr>
            <a:lvl5pPr marL="898525" indent="-182563">
              <a:defRPr sz="1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9B0CDF5-6631-459A-9622-1D6119EA53A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173671" y="1110615"/>
            <a:ext cx="2702184" cy="568961"/>
          </a:xfrm>
        </p:spPr>
        <p:txBody>
          <a:bodyPr anchor="t"/>
          <a:lstStyle>
            <a:lvl1pPr marL="0" indent="0">
              <a:spcBef>
                <a:spcPts val="300"/>
              </a:spcBef>
              <a:buNone/>
              <a:defRPr sz="900" b="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2322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multi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Melker Schörling Scholarship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2F149-DE96-456D-87DE-2EA35683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1074420"/>
            <a:ext cx="8605837" cy="605155"/>
          </a:xfrm>
        </p:spPr>
        <p:txBody>
          <a:bodyPr/>
          <a:lstStyle/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AF44BD8-28F6-4C0B-825B-0C64479DE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37" y="1905898"/>
            <a:ext cx="3689351" cy="2202552"/>
          </a:xfrm>
        </p:spPr>
        <p:txBody>
          <a:bodyPr/>
          <a:lstStyle>
            <a:lvl1pPr marL="182563" indent="-182563">
              <a:defRPr sz="1400">
                <a:solidFill>
                  <a:schemeClr val="tx1"/>
                </a:solidFill>
              </a:defRPr>
            </a:lvl1pPr>
            <a:lvl2pPr marL="358775" indent="-179388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7800">
              <a:defRPr sz="1000">
                <a:solidFill>
                  <a:schemeClr val="tx1"/>
                </a:solidFill>
              </a:defRPr>
            </a:lvl4pPr>
            <a:lvl5pPr marL="898525" indent="-182563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2EB0BAD-1591-43E4-9597-D248B8688EED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249620" y="1905898"/>
            <a:ext cx="3689351" cy="2202552"/>
          </a:xfrm>
        </p:spPr>
        <p:txBody>
          <a:bodyPr/>
          <a:lstStyle>
            <a:lvl1pPr marL="182563" indent="-182563">
              <a:defRPr sz="1400">
                <a:solidFill>
                  <a:schemeClr val="tx1"/>
                </a:solidFill>
              </a:defRPr>
            </a:lvl1pPr>
            <a:lvl2pPr marL="358775" indent="-179388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7800">
              <a:defRPr sz="1000">
                <a:solidFill>
                  <a:schemeClr val="tx1"/>
                </a:solidFill>
              </a:defRPr>
            </a:lvl4pPr>
            <a:lvl5pPr marL="898525" indent="-182563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A923923-792F-4C05-A8AF-C7E3BBCA392B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186504" y="1905898"/>
            <a:ext cx="3689351" cy="2202552"/>
          </a:xfrm>
        </p:spPr>
        <p:txBody>
          <a:bodyPr/>
          <a:lstStyle>
            <a:lvl1pPr marL="182563" indent="-182563">
              <a:defRPr sz="1400">
                <a:solidFill>
                  <a:schemeClr val="tx1"/>
                </a:solidFill>
              </a:defRPr>
            </a:lvl1pPr>
            <a:lvl2pPr marL="358775" indent="-179388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7800">
              <a:defRPr sz="1000">
                <a:solidFill>
                  <a:schemeClr val="tx1"/>
                </a:solidFill>
              </a:defRPr>
            </a:lvl4pPr>
            <a:lvl5pPr marL="898525" indent="-182563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47DD610-1F6E-40F7-9ADB-AD601555DC3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173671" y="1110615"/>
            <a:ext cx="2702184" cy="568961"/>
          </a:xfrm>
        </p:spPr>
        <p:txBody>
          <a:bodyPr anchor="t"/>
          <a:lstStyle>
            <a:lvl1pPr marL="0" indent="0">
              <a:spcBef>
                <a:spcPts val="300"/>
              </a:spcBef>
              <a:buNone/>
              <a:defRPr sz="900" b="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933F238-EE7D-490A-9958-C7AD389CA53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12737" y="4330299"/>
            <a:ext cx="3689351" cy="2202552"/>
          </a:xfrm>
        </p:spPr>
        <p:txBody>
          <a:bodyPr/>
          <a:lstStyle>
            <a:lvl1pPr marL="182563" indent="-182563">
              <a:defRPr sz="1400">
                <a:solidFill>
                  <a:schemeClr val="tx1"/>
                </a:solidFill>
              </a:defRPr>
            </a:lvl1pPr>
            <a:lvl2pPr marL="358775" indent="-179388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7800">
              <a:defRPr sz="1000">
                <a:solidFill>
                  <a:schemeClr val="tx1"/>
                </a:solidFill>
              </a:defRPr>
            </a:lvl4pPr>
            <a:lvl5pPr marL="898525" indent="-182563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4D0A47F-7F8C-4826-96D3-6DDEFB7A743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249620" y="4330299"/>
            <a:ext cx="3689351" cy="2202552"/>
          </a:xfrm>
        </p:spPr>
        <p:txBody>
          <a:bodyPr/>
          <a:lstStyle>
            <a:lvl1pPr marL="182563" indent="-182563">
              <a:defRPr sz="1400">
                <a:solidFill>
                  <a:schemeClr val="tx1"/>
                </a:solidFill>
              </a:defRPr>
            </a:lvl1pPr>
            <a:lvl2pPr marL="358775" indent="-179388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7800">
              <a:defRPr sz="1000">
                <a:solidFill>
                  <a:schemeClr val="tx1"/>
                </a:solidFill>
              </a:defRPr>
            </a:lvl4pPr>
            <a:lvl5pPr marL="898525" indent="-182563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57173E0-66CB-4229-9F61-701F46362D2E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8186504" y="4330299"/>
            <a:ext cx="3689351" cy="2202552"/>
          </a:xfrm>
        </p:spPr>
        <p:txBody>
          <a:bodyPr/>
          <a:lstStyle>
            <a:lvl1pPr marL="182563" indent="-182563">
              <a:defRPr sz="1400">
                <a:solidFill>
                  <a:schemeClr val="tx1"/>
                </a:solidFill>
              </a:defRPr>
            </a:lvl1pPr>
            <a:lvl2pPr marL="358775" indent="-179388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7800">
              <a:defRPr sz="1000">
                <a:solidFill>
                  <a:schemeClr val="tx1"/>
                </a:solidFill>
              </a:defRPr>
            </a:lvl4pPr>
            <a:lvl5pPr marL="898525" indent="-182563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20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multi-content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Melker Schörling Scholarship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EBC0A3-F615-4383-81A9-0C948E075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1074420"/>
            <a:ext cx="8605837" cy="605155"/>
          </a:xfrm>
        </p:spPr>
        <p:txBody>
          <a:bodyPr/>
          <a:lstStyle/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9EDCAF2-6121-4DD8-A2FA-2928DD54D1C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173671" y="1110615"/>
            <a:ext cx="2702184" cy="568961"/>
          </a:xfrm>
        </p:spPr>
        <p:txBody>
          <a:bodyPr anchor="t"/>
          <a:lstStyle>
            <a:lvl1pPr marL="0" indent="0">
              <a:spcBef>
                <a:spcPts val="300"/>
              </a:spcBef>
              <a:buNone/>
              <a:defRPr sz="900" b="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D8FA3C3-287B-4092-AA8A-56B8CA3CA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37" y="1905898"/>
            <a:ext cx="3689351" cy="2202552"/>
          </a:xfrm>
        </p:spPr>
        <p:txBody>
          <a:bodyPr/>
          <a:lstStyle>
            <a:lvl1pPr marL="182563" indent="-182563">
              <a:defRPr sz="1400">
                <a:solidFill>
                  <a:schemeClr val="tx1"/>
                </a:solidFill>
              </a:defRPr>
            </a:lvl1pPr>
            <a:lvl2pPr marL="358775" indent="-179388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7800">
              <a:defRPr sz="1000">
                <a:solidFill>
                  <a:schemeClr val="tx1"/>
                </a:solidFill>
              </a:defRPr>
            </a:lvl4pPr>
            <a:lvl5pPr marL="898525" indent="-182563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B08958A-0AD2-4FF3-8EF7-6F940E23FF76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249620" y="1905898"/>
            <a:ext cx="3689351" cy="2202552"/>
          </a:xfrm>
        </p:spPr>
        <p:txBody>
          <a:bodyPr/>
          <a:lstStyle>
            <a:lvl1pPr marL="182563" indent="-182563">
              <a:defRPr sz="1400">
                <a:solidFill>
                  <a:schemeClr val="tx1"/>
                </a:solidFill>
              </a:defRPr>
            </a:lvl1pPr>
            <a:lvl2pPr marL="358775" indent="-179388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7800">
              <a:defRPr sz="1000">
                <a:solidFill>
                  <a:schemeClr val="tx1"/>
                </a:solidFill>
              </a:defRPr>
            </a:lvl4pPr>
            <a:lvl5pPr marL="898525" indent="-182563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EDEB809-9992-4CB0-8816-D0AF0A4BB91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186504" y="1905898"/>
            <a:ext cx="3689351" cy="2202552"/>
          </a:xfrm>
        </p:spPr>
        <p:txBody>
          <a:bodyPr/>
          <a:lstStyle>
            <a:lvl1pPr marL="182563" indent="-182563">
              <a:defRPr sz="1400">
                <a:solidFill>
                  <a:schemeClr val="tx1"/>
                </a:solidFill>
              </a:defRPr>
            </a:lvl1pPr>
            <a:lvl2pPr marL="358775" indent="-179388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7800">
              <a:defRPr sz="1000">
                <a:solidFill>
                  <a:schemeClr val="tx1"/>
                </a:solidFill>
              </a:defRPr>
            </a:lvl4pPr>
            <a:lvl5pPr marL="898525" indent="-182563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E316E21-ACB5-4A3A-9301-C5971B834884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12737" y="4330299"/>
            <a:ext cx="3689351" cy="2202552"/>
          </a:xfrm>
        </p:spPr>
        <p:txBody>
          <a:bodyPr/>
          <a:lstStyle>
            <a:lvl1pPr marL="182563" indent="-182563">
              <a:defRPr sz="1400">
                <a:solidFill>
                  <a:schemeClr val="tx1"/>
                </a:solidFill>
              </a:defRPr>
            </a:lvl1pPr>
            <a:lvl2pPr marL="358775" indent="-179388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7800">
              <a:defRPr sz="1000">
                <a:solidFill>
                  <a:schemeClr val="tx1"/>
                </a:solidFill>
              </a:defRPr>
            </a:lvl4pPr>
            <a:lvl5pPr marL="898525" indent="-182563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9BA22C2-D695-4847-94FB-01D24772DFBE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249620" y="4330299"/>
            <a:ext cx="3689351" cy="2202552"/>
          </a:xfrm>
        </p:spPr>
        <p:txBody>
          <a:bodyPr/>
          <a:lstStyle>
            <a:lvl1pPr marL="182563" indent="-182563">
              <a:defRPr sz="1400">
                <a:solidFill>
                  <a:schemeClr val="tx1"/>
                </a:solidFill>
              </a:defRPr>
            </a:lvl1pPr>
            <a:lvl2pPr marL="358775" indent="-179388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7800">
              <a:defRPr sz="1000">
                <a:solidFill>
                  <a:schemeClr val="tx1"/>
                </a:solidFill>
              </a:defRPr>
            </a:lvl4pPr>
            <a:lvl5pPr marL="898525" indent="-182563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52546DF-E7C5-4FCE-81A7-8161DD19A380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8186504" y="4330299"/>
            <a:ext cx="3689351" cy="2202552"/>
          </a:xfrm>
        </p:spPr>
        <p:txBody>
          <a:bodyPr/>
          <a:lstStyle>
            <a:lvl1pPr marL="182563" indent="-182563">
              <a:defRPr sz="1400">
                <a:solidFill>
                  <a:schemeClr val="tx1"/>
                </a:solidFill>
              </a:defRPr>
            </a:lvl1pPr>
            <a:lvl2pPr marL="358775" indent="-179388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7800">
              <a:defRPr sz="1000">
                <a:solidFill>
                  <a:schemeClr val="tx1"/>
                </a:solidFill>
              </a:defRPr>
            </a:lvl4pPr>
            <a:lvl5pPr marL="898525" indent="-182563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668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six multi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A6EE7D-E74F-4BD6-9172-501E417A4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CFDAB8E-412F-4EA6-8E00-B2640D585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Melker Schörling Scholarship 2024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2AB222C-1F98-4DFE-B64D-E7E1AA276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B3CE8BFE-8775-42F1-A4FD-F05A825ABF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5913" y="1906588"/>
            <a:ext cx="3686175" cy="463391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100">
                <a:solidFill>
                  <a:schemeClr val="tx1"/>
                </a:solidFill>
              </a:defRPr>
            </a:lvl3pPr>
            <a:lvl4pPr>
              <a:buNone/>
              <a:defRPr sz="1050">
                <a:solidFill>
                  <a:schemeClr val="tx1"/>
                </a:solidFill>
              </a:defRPr>
            </a:lvl4pPr>
            <a:lvl5pPr>
              <a:buNone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3F1C60E-B224-4F38-A6E9-C42E1927F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707" y="1905899"/>
            <a:ext cx="2390400" cy="2203200"/>
          </a:xfrm>
        </p:spPr>
        <p:txBody>
          <a:bodyPr/>
          <a:lstStyle>
            <a:lvl1pPr marL="182563" indent="-182563">
              <a:defRPr sz="1400">
                <a:solidFill>
                  <a:schemeClr val="accent6"/>
                </a:solidFill>
              </a:defRPr>
            </a:lvl1pPr>
            <a:lvl2pPr marL="358775" indent="-179388">
              <a:defRPr sz="1200">
                <a:solidFill>
                  <a:schemeClr val="accent6"/>
                </a:solidFill>
              </a:defRPr>
            </a:lvl2pPr>
            <a:lvl3pPr marL="538163" indent="-177800">
              <a:defRPr sz="1000">
                <a:solidFill>
                  <a:schemeClr val="accent6"/>
                </a:solidFill>
              </a:defRPr>
            </a:lvl3pPr>
            <a:lvl4pPr marL="715963" indent="-177800">
              <a:defRPr sz="1000">
                <a:solidFill>
                  <a:schemeClr val="accent6"/>
                </a:solidFill>
              </a:defRPr>
            </a:lvl4pPr>
            <a:lvl5pPr marL="898525" indent="-182563">
              <a:defRPr sz="1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F1C063D-B8E3-46EA-A649-354D8A27CE76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859677" y="1905899"/>
            <a:ext cx="2390400" cy="2203200"/>
          </a:xfrm>
        </p:spPr>
        <p:txBody>
          <a:bodyPr/>
          <a:lstStyle>
            <a:lvl1pPr marL="182563" indent="-182563">
              <a:defRPr sz="1400">
                <a:solidFill>
                  <a:schemeClr val="accent6"/>
                </a:solidFill>
              </a:defRPr>
            </a:lvl1pPr>
            <a:lvl2pPr marL="358775" indent="-179388">
              <a:defRPr sz="1200">
                <a:solidFill>
                  <a:schemeClr val="accent6"/>
                </a:solidFill>
              </a:defRPr>
            </a:lvl2pPr>
            <a:lvl3pPr marL="538163" indent="-177800">
              <a:defRPr sz="1000">
                <a:solidFill>
                  <a:schemeClr val="accent6"/>
                </a:solidFill>
              </a:defRPr>
            </a:lvl3pPr>
            <a:lvl4pPr marL="715963" indent="-177800">
              <a:defRPr sz="1000">
                <a:solidFill>
                  <a:schemeClr val="accent6"/>
                </a:solidFill>
              </a:defRPr>
            </a:lvl4pPr>
            <a:lvl5pPr marL="898525" indent="-182563">
              <a:defRPr sz="1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213AD60-0B61-4D66-B014-7F95619DDB50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9483647" y="1905899"/>
            <a:ext cx="2390400" cy="2203200"/>
          </a:xfrm>
        </p:spPr>
        <p:txBody>
          <a:bodyPr/>
          <a:lstStyle>
            <a:lvl1pPr marL="182563" indent="-182563">
              <a:defRPr sz="1400">
                <a:solidFill>
                  <a:schemeClr val="accent6"/>
                </a:solidFill>
              </a:defRPr>
            </a:lvl1pPr>
            <a:lvl2pPr marL="358775" indent="-179388">
              <a:defRPr sz="1200">
                <a:solidFill>
                  <a:schemeClr val="accent6"/>
                </a:solidFill>
              </a:defRPr>
            </a:lvl2pPr>
            <a:lvl3pPr marL="538163" indent="-177800">
              <a:defRPr sz="1000">
                <a:solidFill>
                  <a:schemeClr val="accent6"/>
                </a:solidFill>
              </a:defRPr>
            </a:lvl3pPr>
            <a:lvl4pPr marL="715963" indent="-177800">
              <a:defRPr sz="1000">
                <a:solidFill>
                  <a:schemeClr val="accent6"/>
                </a:solidFill>
              </a:defRPr>
            </a:lvl4pPr>
            <a:lvl5pPr marL="898525" indent="-182563">
              <a:defRPr sz="1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172941C-FC20-4F9C-A000-844A05ABBED5}"/>
              </a:ext>
            </a:extLst>
          </p:cNvPr>
          <p:cNvSpPr>
            <a:spLocks noGrp="1"/>
          </p:cNvSpPr>
          <p:nvPr>
            <p:ph idx="31"/>
          </p:nvPr>
        </p:nvSpPr>
        <p:spPr>
          <a:xfrm>
            <a:off x="4235707" y="4334127"/>
            <a:ext cx="2390400" cy="2203200"/>
          </a:xfrm>
        </p:spPr>
        <p:txBody>
          <a:bodyPr/>
          <a:lstStyle>
            <a:lvl1pPr marL="182563" indent="-182563">
              <a:defRPr sz="1400">
                <a:solidFill>
                  <a:schemeClr val="accent6"/>
                </a:solidFill>
              </a:defRPr>
            </a:lvl1pPr>
            <a:lvl2pPr marL="358775" indent="-179388">
              <a:defRPr sz="1200">
                <a:solidFill>
                  <a:schemeClr val="accent6"/>
                </a:solidFill>
              </a:defRPr>
            </a:lvl2pPr>
            <a:lvl3pPr marL="538163" indent="-177800">
              <a:defRPr sz="1000">
                <a:solidFill>
                  <a:schemeClr val="accent6"/>
                </a:solidFill>
              </a:defRPr>
            </a:lvl3pPr>
            <a:lvl4pPr marL="715963" indent="-177800">
              <a:defRPr sz="1000">
                <a:solidFill>
                  <a:schemeClr val="accent6"/>
                </a:solidFill>
              </a:defRPr>
            </a:lvl4pPr>
            <a:lvl5pPr marL="898525" indent="-182563">
              <a:defRPr sz="1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B29DD10-A8F6-4804-ACA8-91D7AFF78DD3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6859677" y="4334127"/>
            <a:ext cx="2390400" cy="2203200"/>
          </a:xfrm>
        </p:spPr>
        <p:txBody>
          <a:bodyPr/>
          <a:lstStyle>
            <a:lvl1pPr marL="182563" indent="-182563">
              <a:defRPr sz="1400">
                <a:solidFill>
                  <a:schemeClr val="accent6"/>
                </a:solidFill>
              </a:defRPr>
            </a:lvl1pPr>
            <a:lvl2pPr marL="358775" indent="-179388">
              <a:defRPr sz="1200">
                <a:solidFill>
                  <a:schemeClr val="accent6"/>
                </a:solidFill>
              </a:defRPr>
            </a:lvl2pPr>
            <a:lvl3pPr marL="538163" indent="-177800">
              <a:defRPr sz="1000">
                <a:solidFill>
                  <a:schemeClr val="accent6"/>
                </a:solidFill>
              </a:defRPr>
            </a:lvl3pPr>
            <a:lvl4pPr marL="715963" indent="-177800">
              <a:defRPr sz="1000">
                <a:solidFill>
                  <a:schemeClr val="accent6"/>
                </a:solidFill>
              </a:defRPr>
            </a:lvl4pPr>
            <a:lvl5pPr marL="898525" indent="-182563">
              <a:defRPr sz="1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1DCD9D-3040-483A-87AF-CB6B29F0AEBA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9483647" y="4334127"/>
            <a:ext cx="2390400" cy="2203200"/>
          </a:xfrm>
        </p:spPr>
        <p:txBody>
          <a:bodyPr/>
          <a:lstStyle>
            <a:lvl1pPr marL="182563" indent="-182563">
              <a:defRPr sz="1400">
                <a:solidFill>
                  <a:schemeClr val="accent6"/>
                </a:solidFill>
              </a:defRPr>
            </a:lvl1pPr>
            <a:lvl2pPr marL="358775" indent="-179388">
              <a:defRPr sz="1200">
                <a:solidFill>
                  <a:schemeClr val="accent6"/>
                </a:solidFill>
              </a:defRPr>
            </a:lvl2pPr>
            <a:lvl3pPr marL="538163" indent="-177800">
              <a:defRPr sz="1000">
                <a:solidFill>
                  <a:schemeClr val="accent6"/>
                </a:solidFill>
              </a:defRPr>
            </a:lvl3pPr>
            <a:lvl4pPr marL="715963" indent="-177800">
              <a:defRPr sz="1000">
                <a:solidFill>
                  <a:schemeClr val="accent6"/>
                </a:solidFill>
              </a:defRPr>
            </a:lvl4pPr>
            <a:lvl5pPr marL="898525" indent="-182563">
              <a:defRPr sz="1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8566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six multi-content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A6EE7D-E74F-4BD6-9172-501E417A4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CFDAB8E-412F-4EA6-8E00-B2640D585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Melker Schörling Scholarship 2024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2AB222C-1F98-4DFE-B64D-E7E1AA276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B3CE8BFE-8775-42F1-A4FD-F05A825ABF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5913" y="1906588"/>
            <a:ext cx="3686175" cy="463391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100">
                <a:solidFill>
                  <a:schemeClr val="tx1"/>
                </a:solidFill>
              </a:defRPr>
            </a:lvl3pPr>
            <a:lvl4pPr>
              <a:buNone/>
              <a:defRPr sz="1050">
                <a:solidFill>
                  <a:schemeClr val="tx1"/>
                </a:solidFill>
              </a:defRPr>
            </a:lvl4pPr>
            <a:lvl5pPr>
              <a:buNone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3A72131-A137-460D-A45B-97DB0E81E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707" y="1905899"/>
            <a:ext cx="2390400" cy="2203200"/>
          </a:xfrm>
        </p:spPr>
        <p:txBody>
          <a:bodyPr/>
          <a:lstStyle>
            <a:lvl1pPr marL="182563" indent="-182563">
              <a:defRPr sz="1400">
                <a:solidFill>
                  <a:schemeClr val="accent6"/>
                </a:solidFill>
              </a:defRPr>
            </a:lvl1pPr>
            <a:lvl2pPr marL="358775" indent="-179388">
              <a:defRPr sz="1200">
                <a:solidFill>
                  <a:schemeClr val="accent6"/>
                </a:solidFill>
              </a:defRPr>
            </a:lvl2pPr>
            <a:lvl3pPr marL="538163" indent="-177800">
              <a:defRPr sz="1000">
                <a:solidFill>
                  <a:schemeClr val="accent6"/>
                </a:solidFill>
              </a:defRPr>
            </a:lvl3pPr>
            <a:lvl4pPr marL="715963" indent="-177800">
              <a:defRPr sz="1000">
                <a:solidFill>
                  <a:schemeClr val="accent6"/>
                </a:solidFill>
              </a:defRPr>
            </a:lvl4pPr>
            <a:lvl5pPr marL="898525" indent="-182563">
              <a:defRPr sz="1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D0C5AA6-2AB6-4A4D-B8CB-255D650B44DA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859677" y="1905899"/>
            <a:ext cx="2390400" cy="2203200"/>
          </a:xfrm>
        </p:spPr>
        <p:txBody>
          <a:bodyPr/>
          <a:lstStyle>
            <a:lvl1pPr marL="182563" indent="-182563">
              <a:defRPr sz="1400">
                <a:solidFill>
                  <a:schemeClr val="accent6"/>
                </a:solidFill>
              </a:defRPr>
            </a:lvl1pPr>
            <a:lvl2pPr marL="358775" indent="-179388">
              <a:defRPr sz="1200">
                <a:solidFill>
                  <a:schemeClr val="accent6"/>
                </a:solidFill>
              </a:defRPr>
            </a:lvl2pPr>
            <a:lvl3pPr marL="538163" indent="-177800">
              <a:defRPr sz="1000">
                <a:solidFill>
                  <a:schemeClr val="accent6"/>
                </a:solidFill>
              </a:defRPr>
            </a:lvl3pPr>
            <a:lvl4pPr marL="715963" indent="-177800">
              <a:defRPr sz="1000">
                <a:solidFill>
                  <a:schemeClr val="accent6"/>
                </a:solidFill>
              </a:defRPr>
            </a:lvl4pPr>
            <a:lvl5pPr marL="898525" indent="-182563">
              <a:defRPr sz="1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30ECAC7-C4E0-418F-8E97-C2C51E4ECAC9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9483647" y="1905899"/>
            <a:ext cx="2390400" cy="2203200"/>
          </a:xfrm>
        </p:spPr>
        <p:txBody>
          <a:bodyPr/>
          <a:lstStyle>
            <a:lvl1pPr marL="182563" indent="-182563">
              <a:defRPr sz="1400">
                <a:solidFill>
                  <a:schemeClr val="accent6"/>
                </a:solidFill>
              </a:defRPr>
            </a:lvl1pPr>
            <a:lvl2pPr marL="358775" indent="-179388">
              <a:defRPr sz="1200">
                <a:solidFill>
                  <a:schemeClr val="accent6"/>
                </a:solidFill>
              </a:defRPr>
            </a:lvl2pPr>
            <a:lvl3pPr marL="538163" indent="-177800">
              <a:defRPr sz="1000">
                <a:solidFill>
                  <a:schemeClr val="accent6"/>
                </a:solidFill>
              </a:defRPr>
            </a:lvl3pPr>
            <a:lvl4pPr marL="715963" indent="-177800">
              <a:defRPr sz="1000">
                <a:solidFill>
                  <a:schemeClr val="accent6"/>
                </a:solidFill>
              </a:defRPr>
            </a:lvl4pPr>
            <a:lvl5pPr marL="898525" indent="-182563">
              <a:defRPr sz="1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595AA84-B86F-43A6-8AE8-F7D77632DA47}"/>
              </a:ext>
            </a:extLst>
          </p:cNvPr>
          <p:cNvSpPr>
            <a:spLocks noGrp="1"/>
          </p:cNvSpPr>
          <p:nvPr>
            <p:ph idx="31"/>
          </p:nvPr>
        </p:nvSpPr>
        <p:spPr>
          <a:xfrm>
            <a:off x="4235707" y="4334127"/>
            <a:ext cx="2390400" cy="2203200"/>
          </a:xfrm>
        </p:spPr>
        <p:txBody>
          <a:bodyPr/>
          <a:lstStyle>
            <a:lvl1pPr marL="182563" indent="-182563">
              <a:defRPr sz="1400">
                <a:solidFill>
                  <a:schemeClr val="accent6"/>
                </a:solidFill>
              </a:defRPr>
            </a:lvl1pPr>
            <a:lvl2pPr marL="358775" indent="-179388">
              <a:defRPr sz="1200">
                <a:solidFill>
                  <a:schemeClr val="accent6"/>
                </a:solidFill>
              </a:defRPr>
            </a:lvl2pPr>
            <a:lvl3pPr marL="538163" indent="-177800">
              <a:defRPr sz="1000">
                <a:solidFill>
                  <a:schemeClr val="accent6"/>
                </a:solidFill>
              </a:defRPr>
            </a:lvl3pPr>
            <a:lvl4pPr marL="715963" indent="-177800">
              <a:defRPr sz="1000">
                <a:solidFill>
                  <a:schemeClr val="accent6"/>
                </a:solidFill>
              </a:defRPr>
            </a:lvl4pPr>
            <a:lvl5pPr marL="898525" indent="-182563">
              <a:defRPr sz="1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12B248E-AB1D-462F-82F9-59B9DA87EFE1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6859677" y="4334127"/>
            <a:ext cx="2390400" cy="2203200"/>
          </a:xfrm>
        </p:spPr>
        <p:txBody>
          <a:bodyPr/>
          <a:lstStyle>
            <a:lvl1pPr marL="182563" indent="-182563">
              <a:defRPr sz="1400">
                <a:solidFill>
                  <a:schemeClr val="accent6"/>
                </a:solidFill>
              </a:defRPr>
            </a:lvl1pPr>
            <a:lvl2pPr marL="358775" indent="-179388">
              <a:defRPr sz="1200">
                <a:solidFill>
                  <a:schemeClr val="accent6"/>
                </a:solidFill>
              </a:defRPr>
            </a:lvl2pPr>
            <a:lvl3pPr marL="538163" indent="-177800">
              <a:defRPr sz="1000">
                <a:solidFill>
                  <a:schemeClr val="accent6"/>
                </a:solidFill>
              </a:defRPr>
            </a:lvl3pPr>
            <a:lvl4pPr marL="715963" indent="-177800">
              <a:defRPr sz="1000">
                <a:solidFill>
                  <a:schemeClr val="accent6"/>
                </a:solidFill>
              </a:defRPr>
            </a:lvl4pPr>
            <a:lvl5pPr marL="898525" indent="-182563">
              <a:defRPr sz="1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B5A1F6D-070F-49DB-BE8A-8746DB9828B1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9483647" y="4334127"/>
            <a:ext cx="2390400" cy="2203200"/>
          </a:xfrm>
        </p:spPr>
        <p:txBody>
          <a:bodyPr/>
          <a:lstStyle>
            <a:lvl1pPr marL="182563" indent="-182563">
              <a:defRPr sz="1400">
                <a:solidFill>
                  <a:schemeClr val="accent6"/>
                </a:solidFill>
              </a:defRPr>
            </a:lvl1pPr>
            <a:lvl2pPr marL="358775" indent="-179388">
              <a:defRPr sz="1200">
                <a:solidFill>
                  <a:schemeClr val="accent6"/>
                </a:solidFill>
              </a:defRPr>
            </a:lvl2pPr>
            <a:lvl3pPr marL="538163" indent="-177800">
              <a:defRPr sz="1000">
                <a:solidFill>
                  <a:schemeClr val="accent6"/>
                </a:solidFill>
              </a:defRPr>
            </a:lvl3pPr>
            <a:lvl4pPr marL="715963" indent="-177800">
              <a:defRPr sz="1000">
                <a:solidFill>
                  <a:schemeClr val="accent6"/>
                </a:solidFill>
              </a:defRPr>
            </a:lvl4pPr>
            <a:lvl5pPr marL="898525" indent="-182563">
              <a:defRPr sz="1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752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0C2D1-275B-4019-B54F-7317D8593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B0348-3036-44BA-AC2A-56201769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Melker Schörling Scholarship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70CAB-0BA2-4834-B188-39C47F35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29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arge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5F82-510F-4BE7-8658-AD5878CDE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4" y="1065600"/>
            <a:ext cx="9590086" cy="3042850"/>
          </a:xfrm>
        </p:spPr>
        <p:txBody>
          <a:bodyPr anchor="t"/>
          <a:lstStyle>
            <a:lvl1pPr>
              <a:lnSpc>
                <a:spcPct val="83000"/>
              </a:lnSpc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9B308-96C7-4268-A0E3-39C93BCEA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913" y="4365625"/>
            <a:ext cx="4672013" cy="2211070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88A6A-8A07-4C9A-AD91-7E73AF4CB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Melker Schörling Scholarship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F6F79-7DB2-431C-BFE1-495938CE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9024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0C2D1-275B-4019-B54F-7317D8593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B0348-3036-44BA-AC2A-56201769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Melker Schörling Scholarship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70CAB-0BA2-4834-B188-39C47F35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768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E41A40-8C0E-4F8D-BB0C-B0099C30E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Melker Schörling Scholarship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ED201-542D-4E38-BD6B-00F05C45B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69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Large paragraph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5F82-510F-4BE7-8658-AD5878CDE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4" y="1065600"/>
            <a:ext cx="9590086" cy="3042850"/>
          </a:xfrm>
        </p:spPr>
        <p:txBody>
          <a:bodyPr anchor="t"/>
          <a:lstStyle>
            <a:lvl1pPr>
              <a:lnSpc>
                <a:spcPct val="83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9B308-96C7-4268-A0E3-39C93BCEA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913" y="4365625"/>
            <a:ext cx="4672013" cy="2211070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88A6A-8A07-4C9A-AD91-7E73AF4CB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Melker Schörling Scholarship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F6F79-7DB2-431C-BFE1-495938CE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F2F9D297-47E2-4360-A321-916D4A733C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3794" y="304165"/>
            <a:ext cx="574039" cy="167765"/>
          </a:xfrm>
          <a:prstGeom prst="rect">
            <a:avLst/>
          </a:prstGeom>
        </p:spPr>
      </p:pic>
      <p:sp>
        <p:nvSpPr>
          <p:cNvPr id="8" name="textruta 8">
            <a:extLst>
              <a:ext uri="{FF2B5EF4-FFF2-40B4-BE49-F238E27FC236}">
                <a16:creationId xmlns:a16="http://schemas.microsoft.com/office/drawing/2014/main" id="{58805D89-57F9-4D6D-9114-1966AA5CAFDA}"/>
              </a:ext>
            </a:extLst>
          </p:cNvPr>
          <p:cNvSpPr txBox="1"/>
          <p:nvPr userDrawn="1"/>
        </p:nvSpPr>
        <p:spPr>
          <a:xfrm>
            <a:off x="-8799" y="-355859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chemeClr val="tx2"/>
                </a:solidFill>
              </a:rPr>
              <a:t>To insert Background picture in this layout – Right click on the background – choose Format –Picture or texture fill and Insert a picture from file.  </a:t>
            </a:r>
          </a:p>
        </p:txBody>
      </p:sp>
      <p:sp>
        <p:nvSpPr>
          <p:cNvPr id="9" name="textruta 7">
            <a:extLst>
              <a:ext uri="{FF2B5EF4-FFF2-40B4-BE49-F238E27FC236}">
                <a16:creationId xmlns:a16="http://schemas.microsoft.com/office/drawing/2014/main" id="{9B84CA80-9053-4F93-876E-766BC86C0357}"/>
              </a:ext>
            </a:extLst>
          </p:cNvPr>
          <p:cNvSpPr txBox="1"/>
          <p:nvPr userDrawn="1"/>
        </p:nvSpPr>
        <p:spPr>
          <a:xfrm>
            <a:off x="315912" y="288924"/>
            <a:ext cx="2300287" cy="5969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900" dirty="0">
                <a:solidFill>
                  <a:schemeClr val="tx1"/>
                </a:solidFill>
              </a:rPr>
              <a:t>Securitas</a:t>
            </a:r>
          </a:p>
        </p:txBody>
      </p:sp>
    </p:spTree>
    <p:extLst>
      <p:ext uri="{BB962C8B-B14F-4D97-AF65-F5344CB8AC3E}">
        <p14:creationId xmlns:p14="http://schemas.microsoft.com/office/powerpoint/2010/main" val="2505695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5">
            <a:extLst>
              <a:ext uri="{FF2B5EF4-FFF2-40B4-BE49-F238E27FC236}">
                <a16:creationId xmlns:a16="http://schemas.microsoft.com/office/drawing/2014/main" id="{89DB4DE8-C3DB-4965-9AE9-C0AC5D968F9B}"/>
              </a:ext>
            </a:extLst>
          </p:cNvPr>
          <p:cNvGrpSpPr/>
          <p:nvPr/>
        </p:nvGrpSpPr>
        <p:grpSpPr bwMode="black">
          <a:xfrm>
            <a:off x="4061460" y="2347359"/>
            <a:ext cx="4069080" cy="2163282"/>
            <a:chOff x="296249" y="5987985"/>
            <a:chExt cx="1037200" cy="551416"/>
          </a:xfrm>
        </p:grpSpPr>
        <p:grpSp>
          <p:nvGrpSpPr>
            <p:cNvPr id="7" name="Bild 6">
              <a:extLst>
                <a:ext uri="{FF2B5EF4-FFF2-40B4-BE49-F238E27FC236}">
                  <a16:creationId xmlns:a16="http://schemas.microsoft.com/office/drawing/2014/main" id="{2F93349A-D3AB-4223-9250-8ABC5E34B09A}"/>
                </a:ext>
              </a:extLst>
            </p:cNvPr>
            <p:cNvGrpSpPr/>
            <p:nvPr/>
          </p:nvGrpSpPr>
          <p:grpSpPr bwMode="black">
            <a:xfrm>
              <a:off x="296249" y="5987985"/>
              <a:ext cx="1037200" cy="305231"/>
              <a:chOff x="296249" y="5987985"/>
              <a:chExt cx="1037200" cy="305231"/>
            </a:xfrm>
            <a:solidFill>
              <a:srgbClr val="FC273F"/>
            </a:solidFill>
          </p:grpSpPr>
          <p:sp>
            <p:nvSpPr>
              <p:cNvPr id="18" name="Frihandsfigur: Form 17">
                <a:extLst>
                  <a:ext uri="{FF2B5EF4-FFF2-40B4-BE49-F238E27FC236}">
                    <a16:creationId xmlns:a16="http://schemas.microsoft.com/office/drawing/2014/main" id="{81A995AE-A883-44B8-82B2-1D3D8E7A7849}"/>
                  </a:ext>
                </a:extLst>
              </p:cNvPr>
              <p:cNvSpPr/>
              <p:nvPr/>
            </p:nvSpPr>
            <p:spPr bwMode="black">
              <a:xfrm>
                <a:off x="1028324" y="5987985"/>
                <a:ext cx="305125" cy="305125"/>
              </a:xfrm>
              <a:custGeom>
                <a:avLst/>
                <a:gdLst>
                  <a:gd name="connsiteX0" fmla="*/ 305125 w 305125"/>
                  <a:gd name="connsiteY0" fmla="*/ 152563 h 305125"/>
                  <a:gd name="connsiteX1" fmla="*/ 152563 w 305125"/>
                  <a:gd name="connsiteY1" fmla="*/ 305125 h 305125"/>
                  <a:gd name="connsiteX2" fmla="*/ 0 w 305125"/>
                  <a:gd name="connsiteY2" fmla="*/ 152563 h 305125"/>
                  <a:gd name="connsiteX3" fmla="*/ 152563 w 305125"/>
                  <a:gd name="connsiteY3" fmla="*/ 0 h 305125"/>
                  <a:gd name="connsiteX4" fmla="*/ 305125 w 305125"/>
                  <a:gd name="connsiteY4" fmla="*/ 152563 h 305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125" h="305125">
                    <a:moveTo>
                      <a:pt x="305125" y="152563"/>
                    </a:moveTo>
                    <a:cubicBezTo>
                      <a:pt x="305125" y="236821"/>
                      <a:pt x="236820" y="305125"/>
                      <a:pt x="152563" y="305125"/>
                    </a:cubicBezTo>
                    <a:cubicBezTo>
                      <a:pt x="68305" y="305125"/>
                      <a:pt x="0" y="236821"/>
                      <a:pt x="0" y="152563"/>
                    </a:cubicBezTo>
                    <a:cubicBezTo>
                      <a:pt x="0" y="68305"/>
                      <a:pt x="68305" y="0"/>
                      <a:pt x="152563" y="0"/>
                    </a:cubicBezTo>
                    <a:cubicBezTo>
                      <a:pt x="236821" y="0"/>
                      <a:pt x="305125" y="68305"/>
                      <a:pt x="305125" y="1525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" name="Frihandsfigur: Form 18">
                <a:extLst>
                  <a:ext uri="{FF2B5EF4-FFF2-40B4-BE49-F238E27FC236}">
                    <a16:creationId xmlns:a16="http://schemas.microsoft.com/office/drawing/2014/main" id="{FDC3879A-FFA9-4E01-BFBC-8FEA7A362007}"/>
                  </a:ext>
                </a:extLst>
              </p:cNvPr>
              <p:cNvSpPr/>
              <p:nvPr/>
            </p:nvSpPr>
            <p:spPr bwMode="black">
              <a:xfrm>
                <a:off x="662115" y="5988091"/>
                <a:ext cx="305125" cy="305125"/>
              </a:xfrm>
              <a:custGeom>
                <a:avLst/>
                <a:gdLst>
                  <a:gd name="connsiteX0" fmla="*/ 305125 w 305125"/>
                  <a:gd name="connsiteY0" fmla="*/ 152563 h 305125"/>
                  <a:gd name="connsiteX1" fmla="*/ 152563 w 305125"/>
                  <a:gd name="connsiteY1" fmla="*/ 305125 h 305125"/>
                  <a:gd name="connsiteX2" fmla="*/ 0 w 305125"/>
                  <a:gd name="connsiteY2" fmla="*/ 152563 h 305125"/>
                  <a:gd name="connsiteX3" fmla="*/ 152563 w 305125"/>
                  <a:gd name="connsiteY3" fmla="*/ 0 h 305125"/>
                  <a:gd name="connsiteX4" fmla="*/ 305125 w 305125"/>
                  <a:gd name="connsiteY4" fmla="*/ 152563 h 305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125" h="305125">
                    <a:moveTo>
                      <a:pt x="305125" y="152563"/>
                    </a:moveTo>
                    <a:cubicBezTo>
                      <a:pt x="305125" y="236821"/>
                      <a:pt x="236821" y="305125"/>
                      <a:pt x="152563" y="305125"/>
                    </a:cubicBezTo>
                    <a:cubicBezTo>
                      <a:pt x="68305" y="305125"/>
                      <a:pt x="0" y="236821"/>
                      <a:pt x="0" y="152563"/>
                    </a:cubicBezTo>
                    <a:cubicBezTo>
                      <a:pt x="0" y="68305"/>
                      <a:pt x="68305" y="0"/>
                      <a:pt x="152563" y="0"/>
                    </a:cubicBezTo>
                    <a:cubicBezTo>
                      <a:pt x="236821" y="0"/>
                      <a:pt x="305125" y="68305"/>
                      <a:pt x="305125" y="1525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ihandsfigur: Form 19">
                <a:extLst>
                  <a:ext uri="{FF2B5EF4-FFF2-40B4-BE49-F238E27FC236}">
                    <a16:creationId xmlns:a16="http://schemas.microsoft.com/office/drawing/2014/main" id="{E92E437D-7454-48DF-A5A8-90A0CDA29025}"/>
                  </a:ext>
                </a:extLst>
              </p:cNvPr>
              <p:cNvSpPr/>
              <p:nvPr/>
            </p:nvSpPr>
            <p:spPr bwMode="black">
              <a:xfrm>
                <a:off x="296249" y="5988000"/>
                <a:ext cx="305125" cy="305125"/>
              </a:xfrm>
              <a:custGeom>
                <a:avLst/>
                <a:gdLst>
                  <a:gd name="connsiteX0" fmla="*/ 305125 w 305125"/>
                  <a:gd name="connsiteY0" fmla="*/ 152563 h 305125"/>
                  <a:gd name="connsiteX1" fmla="*/ 152563 w 305125"/>
                  <a:gd name="connsiteY1" fmla="*/ 305125 h 305125"/>
                  <a:gd name="connsiteX2" fmla="*/ 0 w 305125"/>
                  <a:gd name="connsiteY2" fmla="*/ 152563 h 305125"/>
                  <a:gd name="connsiteX3" fmla="*/ 152563 w 305125"/>
                  <a:gd name="connsiteY3" fmla="*/ 0 h 305125"/>
                  <a:gd name="connsiteX4" fmla="*/ 305125 w 305125"/>
                  <a:gd name="connsiteY4" fmla="*/ 152563 h 305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125" h="305125">
                    <a:moveTo>
                      <a:pt x="305125" y="152563"/>
                    </a:moveTo>
                    <a:cubicBezTo>
                      <a:pt x="305125" y="236821"/>
                      <a:pt x="236821" y="305125"/>
                      <a:pt x="152563" y="305125"/>
                    </a:cubicBezTo>
                    <a:cubicBezTo>
                      <a:pt x="68305" y="305125"/>
                      <a:pt x="0" y="236821"/>
                      <a:pt x="0" y="152563"/>
                    </a:cubicBezTo>
                    <a:cubicBezTo>
                      <a:pt x="0" y="68305"/>
                      <a:pt x="68305" y="0"/>
                      <a:pt x="152563" y="0"/>
                    </a:cubicBezTo>
                    <a:cubicBezTo>
                      <a:pt x="236821" y="0"/>
                      <a:pt x="305125" y="68305"/>
                      <a:pt x="305125" y="1525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8" name="Bild 6">
              <a:extLst>
                <a:ext uri="{FF2B5EF4-FFF2-40B4-BE49-F238E27FC236}">
                  <a16:creationId xmlns:a16="http://schemas.microsoft.com/office/drawing/2014/main" id="{13742FDE-0FF3-4CC6-96B5-442B8D351CAC}"/>
                </a:ext>
              </a:extLst>
            </p:cNvPr>
            <p:cNvGrpSpPr/>
            <p:nvPr/>
          </p:nvGrpSpPr>
          <p:grpSpPr bwMode="black">
            <a:xfrm>
              <a:off x="315253" y="6367081"/>
              <a:ext cx="999166" cy="172320"/>
              <a:chOff x="315253" y="6367081"/>
              <a:chExt cx="999166" cy="172320"/>
            </a:xfrm>
            <a:solidFill>
              <a:srgbClr val="FFFFFF"/>
            </a:solidFill>
          </p:grpSpPr>
          <p:sp>
            <p:nvSpPr>
              <p:cNvPr id="9" name="Frihandsfigur: Form 8">
                <a:extLst>
                  <a:ext uri="{FF2B5EF4-FFF2-40B4-BE49-F238E27FC236}">
                    <a16:creationId xmlns:a16="http://schemas.microsoft.com/office/drawing/2014/main" id="{22D2EE7E-37D9-44D9-9212-3899C666F884}"/>
                  </a:ext>
                </a:extLst>
              </p:cNvPr>
              <p:cNvSpPr/>
              <p:nvPr/>
            </p:nvSpPr>
            <p:spPr bwMode="black">
              <a:xfrm>
                <a:off x="315253" y="6369277"/>
                <a:ext cx="128051" cy="169398"/>
              </a:xfrm>
              <a:custGeom>
                <a:avLst/>
                <a:gdLst>
                  <a:gd name="connsiteX0" fmla="*/ 0 w 128051"/>
                  <a:gd name="connsiteY0" fmla="*/ 113783 h 169398"/>
                  <a:gd name="connsiteX1" fmla="*/ 28171 w 128051"/>
                  <a:gd name="connsiteY1" fmla="*/ 113783 h 169398"/>
                  <a:gd name="connsiteX2" fmla="*/ 66953 w 128051"/>
                  <a:gd name="connsiteY2" fmla="*/ 145979 h 169398"/>
                  <a:gd name="connsiteX3" fmla="*/ 99514 w 128051"/>
                  <a:gd name="connsiteY3" fmla="*/ 121832 h 169398"/>
                  <a:gd name="connsiteX4" fmla="*/ 74636 w 128051"/>
                  <a:gd name="connsiteY4" fmla="*/ 99880 h 169398"/>
                  <a:gd name="connsiteX5" fmla="*/ 51952 w 128051"/>
                  <a:gd name="connsiteY5" fmla="*/ 95124 h 169398"/>
                  <a:gd name="connsiteX6" fmla="*/ 4024 w 128051"/>
                  <a:gd name="connsiteY6" fmla="*/ 49025 h 169398"/>
                  <a:gd name="connsiteX7" fmla="*/ 63660 w 128051"/>
                  <a:gd name="connsiteY7" fmla="*/ 0 h 169398"/>
                  <a:gd name="connsiteX8" fmla="*/ 125490 w 128051"/>
                  <a:gd name="connsiteY8" fmla="*/ 51952 h 169398"/>
                  <a:gd name="connsiteX9" fmla="*/ 97319 w 128051"/>
                  <a:gd name="connsiteY9" fmla="*/ 51952 h 169398"/>
                  <a:gd name="connsiteX10" fmla="*/ 62562 w 128051"/>
                  <a:gd name="connsiteY10" fmla="*/ 23781 h 169398"/>
                  <a:gd name="connsiteX11" fmla="*/ 32562 w 128051"/>
                  <a:gd name="connsiteY11" fmla="*/ 46830 h 169398"/>
                  <a:gd name="connsiteX12" fmla="*/ 54147 w 128051"/>
                  <a:gd name="connsiteY12" fmla="*/ 66953 h 169398"/>
                  <a:gd name="connsiteX13" fmla="*/ 84880 w 128051"/>
                  <a:gd name="connsiteY13" fmla="*/ 73538 h 169398"/>
                  <a:gd name="connsiteX14" fmla="*/ 128051 w 128051"/>
                  <a:gd name="connsiteY14" fmla="*/ 118173 h 169398"/>
                  <a:gd name="connsiteX15" fmla="*/ 66587 w 128051"/>
                  <a:gd name="connsiteY15" fmla="*/ 169394 h 169398"/>
                  <a:gd name="connsiteX16" fmla="*/ 0 w 128051"/>
                  <a:gd name="connsiteY16" fmla="*/ 113783 h 16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8051" h="169398">
                    <a:moveTo>
                      <a:pt x="0" y="113783"/>
                    </a:moveTo>
                    <a:lnTo>
                      <a:pt x="28171" y="113783"/>
                    </a:lnTo>
                    <a:cubicBezTo>
                      <a:pt x="30001" y="134637"/>
                      <a:pt x="46098" y="145979"/>
                      <a:pt x="66953" y="145979"/>
                    </a:cubicBezTo>
                    <a:cubicBezTo>
                      <a:pt x="84148" y="145979"/>
                      <a:pt x="99514" y="138661"/>
                      <a:pt x="99514" y="121832"/>
                    </a:cubicBezTo>
                    <a:cubicBezTo>
                      <a:pt x="99514" y="110856"/>
                      <a:pt x="92929" y="103539"/>
                      <a:pt x="74636" y="99880"/>
                    </a:cubicBezTo>
                    <a:lnTo>
                      <a:pt x="51952" y="95124"/>
                    </a:lnTo>
                    <a:cubicBezTo>
                      <a:pt x="24513" y="89636"/>
                      <a:pt x="4024" y="79758"/>
                      <a:pt x="4024" y="49025"/>
                    </a:cubicBezTo>
                    <a:cubicBezTo>
                      <a:pt x="4024" y="19756"/>
                      <a:pt x="30732" y="0"/>
                      <a:pt x="63660" y="0"/>
                    </a:cubicBezTo>
                    <a:cubicBezTo>
                      <a:pt x="98782" y="0"/>
                      <a:pt x="124393" y="20122"/>
                      <a:pt x="125490" y="51952"/>
                    </a:cubicBezTo>
                    <a:lnTo>
                      <a:pt x="97319" y="51952"/>
                    </a:lnTo>
                    <a:cubicBezTo>
                      <a:pt x="95490" y="34025"/>
                      <a:pt x="81221" y="23781"/>
                      <a:pt x="62562" y="23781"/>
                    </a:cubicBezTo>
                    <a:cubicBezTo>
                      <a:pt x="46098" y="23781"/>
                      <a:pt x="32562" y="33293"/>
                      <a:pt x="32562" y="46830"/>
                    </a:cubicBezTo>
                    <a:cubicBezTo>
                      <a:pt x="32562" y="56343"/>
                      <a:pt x="38050" y="63660"/>
                      <a:pt x="54147" y="66953"/>
                    </a:cubicBezTo>
                    <a:lnTo>
                      <a:pt x="84880" y="73538"/>
                    </a:lnTo>
                    <a:cubicBezTo>
                      <a:pt x="117441" y="80489"/>
                      <a:pt x="128051" y="96953"/>
                      <a:pt x="128051" y="118173"/>
                    </a:cubicBezTo>
                    <a:cubicBezTo>
                      <a:pt x="128051" y="150735"/>
                      <a:pt x="99880" y="169394"/>
                      <a:pt x="66587" y="169394"/>
                    </a:cubicBezTo>
                    <a:cubicBezTo>
                      <a:pt x="28903" y="169760"/>
                      <a:pt x="366" y="148174"/>
                      <a:pt x="0" y="1137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rihandsfigur: Form 9">
                <a:extLst>
                  <a:ext uri="{FF2B5EF4-FFF2-40B4-BE49-F238E27FC236}">
                    <a16:creationId xmlns:a16="http://schemas.microsoft.com/office/drawing/2014/main" id="{EDB32915-C9D5-47F3-B55B-1AD63869201D}"/>
                  </a:ext>
                </a:extLst>
              </p:cNvPr>
              <p:cNvSpPr/>
              <p:nvPr/>
            </p:nvSpPr>
            <p:spPr bwMode="black">
              <a:xfrm>
                <a:off x="457939" y="6412814"/>
                <a:ext cx="120002" cy="125856"/>
              </a:xfrm>
              <a:custGeom>
                <a:avLst/>
                <a:gdLst>
                  <a:gd name="connsiteX0" fmla="*/ 119271 w 120002"/>
                  <a:gd name="connsiteY0" fmla="*/ 70245 h 125856"/>
                  <a:gd name="connsiteX1" fmla="*/ 27805 w 120002"/>
                  <a:gd name="connsiteY1" fmla="*/ 70245 h 125856"/>
                  <a:gd name="connsiteX2" fmla="*/ 61830 w 120002"/>
                  <a:gd name="connsiteY2" fmla="*/ 102807 h 125856"/>
                  <a:gd name="connsiteX3" fmla="*/ 89636 w 120002"/>
                  <a:gd name="connsiteY3" fmla="*/ 84514 h 125856"/>
                  <a:gd name="connsiteX4" fmla="*/ 118173 w 120002"/>
                  <a:gd name="connsiteY4" fmla="*/ 84514 h 125856"/>
                  <a:gd name="connsiteX5" fmla="*/ 61465 w 120002"/>
                  <a:gd name="connsiteY5" fmla="*/ 125856 h 125856"/>
                  <a:gd name="connsiteX6" fmla="*/ 0 w 120002"/>
                  <a:gd name="connsiteY6" fmla="*/ 62562 h 125856"/>
                  <a:gd name="connsiteX7" fmla="*/ 61830 w 120002"/>
                  <a:gd name="connsiteY7" fmla="*/ 0 h 125856"/>
                  <a:gd name="connsiteX8" fmla="*/ 120002 w 120002"/>
                  <a:gd name="connsiteY8" fmla="*/ 58538 h 125856"/>
                  <a:gd name="connsiteX9" fmla="*/ 119271 w 120002"/>
                  <a:gd name="connsiteY9" fmla="*/ 70245 h 125856"/>
                  <a:gd name="connsiteX10" fmla="*/ 28903 w 120002"/>
                  <a:gd name="connsiteY10" fmla="*/ 49757 h 125856"/>
                  <a:gd name="connsiteX11" fmla="*/ 91465 w 120002"/>
                  <a:gd name="connsiteY11" fmla="*/ 49757 h 125856"/>
                  <a:gd name="connsiteX12" fmla="*/ 61099 w 120002"/>
                  <a:gd name="connsiteY12" fmla="*/ 23781 h 125856"/>
                  <a:gd name="connsiteX13" fmla="*/ 28903 w 120002"/>
                  <a:gd name="connsiteY13" fmla="*/ 49757 h 125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0002" h="125856">
                    <a:moveTo>
                      <a:pt x="119271" y="70245"/>
                    </a:moveTo>
                    <a:lnTo>
                      <a:pt x="27805" y="70245"/>
                    </a:lnTo>
                    <a:cubicBezTo>
                      <a:pt x="30001" y="89270"/>
                      <a:pt x="41342" y="102807"/>
                      <a:pt x="61830" y="102807"/>
                    </a:cubicBezTo>
                    <a:cubicBezTo>
                      <a:pt x="77563" y="102807"/>
                      <a:pt x="86709" y="95124"/>
                      <a:pt x="89636" y="84514"/>
                    </a:cubicBezTo>
                    <a:lnTo>
                      <a:pt x="118173" y="84514"/>
                    </a:lnTo>
                    <a:cubicBezTo>
                      <a:pt x="114880" y="107929"/>
                      <a:pt x="92929" y="125856"/>
                      <a:pt x="61465" y="125856"/>
                    </a:cubicBezTo>
                    <a:cubicBezTo>
                      <a:pt x="23781" y="125856"/>
                      <a:pt x="0" y="98417"/>
                      <a:pt x="0" y="62562"/>
                    </a:cubicBezTo>
                    <a:cubicBezTo>
                      <a:pt x="0" y="26342"/>
                      <a:pt x="24147" y="0"/>
                      <a:pt x="61830" y="0"/>
                    </a:cubicBezTo>
                    <a:cubicBezTo>
                      <a:pt x="96953" y="0"/>
                      <a:pt x="120002" y="25244"/>
                      <a:pt x="120002" y="58538"/>
                    </a:cubicBezTo>
                    <a:cubicBezTo>
                      <a:pt x="119637" y="63294"/>
                      <a:pt x="119637" y="67684"/>
                      <a:pt x="119271" y="70245"/>
                    </a:cubicBezTo>
                    <a:close/>
                    <a:moveTo>
                      <a:pt x="28903" y="49757"/>
                    </a:moveTo>
                    <a:lnTo>
                      <a:pt x="91465" y="49757"/>
                    </a:lnTo>
                    <a:cubicBezTo>
                      <a:pt x="87075" y="31464"/>
                      <a:pt x="76465" y="23781"/>
                      <a:pt x="61099" y="23781"/>
                    </a:cubicBezTo>
                    <a:cubicBezTo>
                      <a:pt x="43903" y="23781"/>
                      <a:pt x="32927" y="34391"/>
                      <a:pt x="28903" y="497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Frihandsfigur: Form 10">
                <a:extLst>
                  <a:ext uri="{FF2B5EF4-FFF2-40B4-BE49-F238E27FC236}">
                    <a16:creationId xmlns:a16="http://schemas.microsoft.com/office/drawing/2014/main" id="{17DEF7A1-935C-49DE-9F95-38E6BBDA4262}"/>
                  </a:ext>
                </a:extLst>
              </p:cNvPr>
              <p:cNvSpPr/>
              <p:nvPr/>
            </p:nvSpPr>
            <p:spPr bwMode="black">
              <a:xfrm>
                <a:off x="592576" y="6413180"/>
                <a:ext cx="120368" cy="125856"/>
              </a:xfrm>
              <a:custGeom>
                <a:avLst/>
                <a:gdLst>
                  <a:gd name="connsiteX0" fmla="*/ 0 w 120368"/>
                  <a:gd name="connsiteY0" fmla="*/ 62562 h 125856"/>
                  <a:gd name="connsiteX1" fmla="*/ 62562 w 120368"/>
                  <a:gd name="connsiteY1" fmla="*/ 0 h 125856"/>
                  <a:gd name="connsiteX2" fmla="*/ 120368 w 120368"/>
                  <a:gd name="connsiteY2" fmla="*/ 46464 h 125856"/>
                  <a:gd name="connsiteX3" fmla="*/ 91465 w 120368"/>
                  <a:gd name="connsiteY3" fmla="*/ 46464 h 125856"/>
                  <a:gd name="connsiteX4" fmla="*/ 62196 w 120368"/>
                  <a:gd name="connsiteY4" fmla="*/ 23781 h 125856"/>
                  <a:gd name="connsiteX5" fmla="*/ 27440 w 120368"/>
                  <a:gd name="connsiteY5" fmla="*/ 62562 h 125856"/>
                  <a:gd name="connsiteX6" fmla="*/ 62196 w 120368"/>
                  <a:gd name="connsiteY6" fmla="*/ 102075 h 125856"/>
                  <a:gd name="connsiteX7" fmla="*/ 91465 w 120368"/>
                  <a:gd name="connsiteY7" fmla="*/ 79026 h 125856"/>
                  <a:gd name="connsiteX8" fmla="*/ 120002 w 120368"/>
                  <a:gd name="connsiteY8" fmla="*/ 79026 h 125856"/>
                  <a:gd name="connsiteX9" fmla="*/ 62196 w 120368"/>
                  <a:gd name="connsiteY9" fmla="*/ 125856 h 125856"/>
                  <a:gd name="connsiteX10" fmla="*/ 0 w 120368"/>
                  <a:gd name="connsiteY10" fmla="*/ 62562 h 125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368" h="125856">
                    <a:moveTo>
                      <a:pt x="0" y="62562"/>
                    </a:moveTo>
                    <a:cubicBezTo>
                      <a:pt x="0" y="27074"/>
                      <a:pt x="24147" y="0"/>
                      <a:pt x="62562" y="0"/>
                    </a:cubicBezTo>
                    <a:cubicBezTo>
                      <a:pt x="94026" y="0"/>
                      <a:pt x="117807" y="19025"/>
                      <a:pt x="120368" y="46464"/>
                    </a:cubicBezTo>
                    <a:lnTo>
                      <a:pt x="91465" y="46464"/>
                    </a:lnTo>
                    <a:cubicBezTo>
                      <a:pt x="88904" y="33293"/>
                      <a:pt x="78294" y="23781"/>
                      <a:pt x="62196" y="23781"/>
                    </a:cubicBezTo>
                    <a:cubicBezTo>
                      <a:pt x="40245" y="23781"/>
                      <a:pt x="27440" y="40976"/>
                      <a:pt x="27440" y="62562"/>
                    </a:cubicBezTo>
                    <a:cubicBezTo>
                      <a:pt x="27440" y="84148"/>
                      <a:pt x="40245" y="102075"/>
                      <a:pt x="62196" y="102075"/>
                    </a:cubicBezTo>
                    <a:cubicBezTo>
                      <a:pt x="78294" y="102075"/>
                      <a:pt x="89270" y="92563"/>
                      <a:pt x="91465" y="79026"/>
                    </a:cubicBezTo>
                    <a:lnTo>
                      <a:pt x="120002" y="79026"/>
                    </a:lnTo>
                    <a:cubicBezTo>
                      <a:pt x="115612" y="106466"/>
                      <a:pt x="93660" y="125856"/>
                      <a:pt x="62196" y="125856"/>
                    </a:cubicBezTo>
                    <a:cubicBezTo>
                      <a:pt x="24147" y="125856"/>
                      <a:pt x="0" y="98051"/>
                      <a:pt x="0" y="625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" name="Frihandsfigur: Form 11">
                <a:extLst>
                  <a:ext uri="{FF2B5EF4-FFF2-40B4-BE49-F238E27FC236}">
                    <a16:creationId xmlns:a16="http://schemas.microsoft.com/office/drawing/2014/main" id="{3B21AC63-2B95-4944-ADF7-1E0E46713D31}"/>
                  </a:ext>
                </a:extLst>
              </p:cNvPr>
              <p:cNvSpPr/>
              <p:nvPr/>
            </p:nvSpPr>
            <p:spPr bwMode="black">
              <a:xfrm>
                <a:off x="727579" y="6415375"/>
                <a:ext cx="110490" cy="124026"/>
              </a:xfrm>
              <a:custGeom>
                <a:avLst/>
                <a:gdLst>
                  <a:gd name="connsiteX0" fmla="*/ 0 w 110490"/>
                  <a:gd name="connsiteY0" fmla="*/ 67684 h 124026"/>
                  <a:gd name="connsiteX1" fmla="*/ 0 w 110490"/>
                  <a:gd name="connsiteY1" fmla="*/ 0 h 124026"/>
                  <a:gd name="connsiteX2" fmla="*/ 26708 w 110490"/>
                  <a:gd name="connsiteY2" fmla="*/ 0 h 124026"/>
                  <a:gd name="connsiteX3" fmla="*/ 26708 w 110490"/>
                  <a:gd name="connsiteY3" fmla="*/ 64757 h 124026"/>
                  <a:gd name="connsiteX4" fmla="*/ 53782 w 110490"/>
                  <a:gd name="connsiteY4" fmla="*/ 100246 h 124026"/>
                  <a:gd name="connsiteX5" fmla="*/ 83782 w 110490"/>
                  <a:gd name="connsiteY5" fmla="*/ 61465 h 124026"/>
                  <a:gd name="connsiteX6" fmla="*/ 83782 w 110490"/>
                  <a:gd name="connsiteY6" fmla="*/ 366 h 124026"/>
                  <a:gd name="connsiteX7" fmla="*/ 110490 w 110490"/>
                  <a:gd name="connsiteY7" fmla="*/ 366 h 124026"/>
                  <a:gd name="connsiteX8" fmla="*/ 110490 w 110490"/>
                  <a:gd name="connsiteY8" fmla="*/ 121466 h 124026"/>
                  <a:gd name="connsiteX9" fmla="*/ 84514 w 110490"/>
                  <a:gd name="connsiteY9" fmla="*/ 121466 h 124026"/>
                  <a:gd name="connsiteX10" fmla="*/ 84514 w 110490"/>
                  <a:gd name="connsiteY10" fmla="*/ 107929 h 124026"/>
                  <a:gd name="connsiteX11" fmla="*/ 47928 w 110490"/>
                  <a:gd name="connsiteY11" fmla="*/ 124027 h 124026"/>
                  <a:gd name="connsiteX12" fmla="*/ 0 w 110490"/>
                  <a:gd name="connsiteY12" fmla="*/ 67684 h 12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0490" h="124026">
                    <a:moveTo>
                      <a:pt x="0" y="67684"/>
                    </a:moveTo>
                    <a:lnTo>
                      <a:pt x="0" y="0"/>
                    </a:lnTo>
                    <a:lnTo>
                      <a:pt x="26708" y="0"/>
                    </a:lnTo>
                    <a:lnTo>
                      <a:pt x="26708" y="64757"/>
                    </a:lnTo>
                    <a:cubicBezTo>
                      <a:pt x="26708" y="86709"/>
                      <a:pt x="35123" y="100246"/>
                      <a:pt x="53782" y="100246"/>
                    </a:cubicBezTo>
                    <a:cubicBezTo>
                      <a:pt x="74270" y="100246"/>
                      <a:pt x="83782" y="83416"/>
                      <a:pt x="83782" y="61465"/>
                    </a:cubicBezTo>
                    <a:lnTo>
                      <a:pt x="83782" y="366"/>
                    </a:lnTo>
                    <a:lnTo>
                      <a:pt x="110490" y="366"/>
                    </a:lnTo>
                    <a:lnTo>
                      <a:pt x="110490" y="121466"/>
                    </a:lnTo>
                    <a:lnTo>
                      <a:pt x="84514" y="121466"/>
                    </a:lnTo>
                    <a:lnTo>
                      <a:pt x="84514" y="107929"/>
                    </a:lnTo>
                    <a:cubicBezTo>
                      <a:pt x="75001" y="118905"/>
                      <a:pt x="62928" y="124027"/>
                      <a:pt x="47928" y="124027"/>
                    </a:cubicBezTo>
                    <a:cubicBezTo>
                      <a:pt x="15000" y="123661"/>
                      <a:pt x="0" y="102441"/>
                      <a:pt x="0" y="676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" name="Frihandsfigur: Form 12">
                <a:extLst>
                  <a:ext uri="{FF2B5EF4-FFF2-40B4-BE49-F238E27FC236}">
                    <a16:creationId xmlns:a16="http://schemas.microsoft.com/office/drawing/2014/main" id="{CF096E6F-6A2A-4F87-8A33-3B4E00ABDB77}"/>
                  </a:ext>
                </a:extLst>
              </p:cNvPr>
              <p:cNvSpPr/>
              <p:nvPr/>
            </p:nvSpPr>
            <p:spPr bwMode="black">
              <a:xfrm>
                <a:off x="860752" y="6415375"/>
                <a:ext cx="68050" cy="121465"/>
              </a:xfrm>
              <a:custGeom>
                <a:avLst/>
                <a:gdLst>
                  <a:gd name="connsiteX0" fmla="*/ 0 w 68050"/>
                  <a:gd name="connsiteY0" fmla="*/ 121100 h 121465"/>
                  <a:gd name="connsiteX1" fmla="*/ 0 w 68050"/>
                  <a:gd name="connsiteY1" fmla="*/ 0 h 121465"/>
                  <a:gd name="connsiteX2" fmla="*/ 26708 w 68050"/>
                  <a:gd name="connsiteY2" fmla="*/ 0 h 121465"/>
                  <a:gd name="connsiteX3" fmla="*/ 26708 w 68050"/>
                  <a:gd name="connsiteY3" fmla="*/ 17561 h 121465"/>
                  <a:gd name="connsiteX4" fmla="*/ 64391 w 68050"/>
                  <a:gd name="connsiteY4" fmla="*/ 0 h 121465"/>
                  <a:gd name="connsiteX5" fmla="*/ 68050 w 68050"/>
                  <a:gd name="connsiteY5" fmla="*/ 0 h 121465"/>
                  <a:gd name="connsiteX6" fmla="*/ 68050 w 68050"/>
                  <a:gd name="connsiteY6" fmla="*/ 25610 h 121465"/>
                  <a:gd name="connsiteX7" fmla="*/ 65489 w 68050"/>
                  <a:gd name="connsiteY7" fmla="*/ 25610 h 121465"/>
                  <a:gd name="connsiteX8" fmla="*/ 26708 w 68050"/>
                  <a:gd name="connsiteY8" fmla="*/ 61830 h 121465"/>
                  <a:gd name="connsiteX9" fmla="*/ 26708 w 68050"/>
                  <a:gd name="connsiteY9" fmla="*/ 121466 h 121465"/>
                  <a:gd name="connsiteX10" fmla="*/ 0 w 68050"/>
                  <a:gd name="connsiteY10" fmla="*/ 121466 h 12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050" h="121465">
                    <a:moveTo>
                      <a:pt x="0" y="121100"/>
                    </a:moveTo>
                    <a:lnTo>
                      <a:pt x="0" y="0"/>
                    </a:lnTo>
                    <a:lnTo>
                      <a:pt x="26708" y="0"/>
                    </a:lnTo>
                    <a:lnTo>
                      <a:pt x="26708" y="17561"/>
                    </a:lnTo>
                    <a:cubicBezTo>
                      <a:pt x="35488" y="2561"/>
                      <a:pt x="49391" y="0"/>
                      <a:pt x="64391" y="0"/>
                    </a:cubicBezTo>
                    <a:lnTo>
                      <a:pt x="68050" y="0"/>
                    </a:lnTo>
                    <a:lnTo>
                      <a:pt x="68050" y="25610"/>
                    </a:lnTo>
                    <a:lnTo>
                      <a:pt x="65489" y="25610"/>
                    </a:lnTo>
                    <a:cubicBezTo>
                      <a:pt x="42074" y="25610"/>
                      <a:pt x="26708" y="32927"/>
                      <a:pt x="26708" y="61830"/>
                    </a:cubicBezTo>
                    <a:lnTo>
                      <a:pt x="26708" y="121466"/>
                    </a:lnTo>
                    <a:lnTo>
                      <a:pt x="0" y="121466"/>
                    </a:ln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" name="Frihandsfigur: Form 13">
                <a:extLst>
                  <a:ext uri="{FF2B5EF4-FFF2-40B4-BE49-F238E27FC236}">
                    <a16:creationId xmlns:a16="http://schemas.microsoft.com/office/drawing/2014/main" id="{B9018C32-0801-4237-B486-5A1B141638B4}"/>
                  </a:ext>
                </a:extLst>
              </p:cNvPr>
              <p:cNvSpPr/>
              <p:nvPr/>
            </p:nvSpPr>
            <p:spPr bwMode="black">
              <a:xfrm>
                <a:off x="942705" y="6367081"/>
                <a:ext cx="33659" cy="169393"/>
              </a:xfrm>
              <a:custGeom>
                <a:avLst/>
                <a:gdLst>
                  <a:gd name="connsiteX0" fmla="*/ 0 w 33659"/>
                  <a:gd name="connsiteY0" fmla="*/ 16830 h 169393"/>
                  <a:gd name="connsiteX1" fmla="*/ 16830 w 33659"/>
                  <a:gd name="connsiteY1" fmla="*/ 0 h 169393"/>
                  <a:gd name="connsiteX2" fmla="*/ 33659 w 33659"/>
                  <a:gd name="connsiteY2" fmla="*/ 16830 h 169393"/>
                  <a:gd name="connsiteX3" fmla="*/ 16830 w 33659"/>
                  <a:gd name="connsiteY3" fmla="*/ 33659 h 169393"/>
                  <a:gd name="connsiteX4" fmla="*/ 0 w 33659"/>
                  <a:gd name="connsiteY4" fmla="*/ 16830 h 169393"/>
                  <a:gd name="connsiteX5" fmla="*/ 3293 w 33659"/>
                  <a:gd name="connsiteY5" fmla="*/ 169394 h 169393"/>
                  <a:gd name="connsiteX6" fmla="*/ 3293 w 33659"/>
                  <a:gd name="connsiteY6" fmla="*/ 48294 h 169393"/>
                  <a:gd name="connsiteX7" fmla="*/ 30001 w 33659"/>
                  <a:gd name="connsiteY7" fmla="*/ 48294 h 169393"/>
                  <a:gd name="connsiteX8" fmla="*/ 30001 w 33659"/>
                  <a:gd name="connsiteY8" fmla="*/ 169394 h 169393"/>
                  <a:gd name="connsiteX9" fmla="*/ 3293 w 33659"/>
                  <a:gd name="connsiteY9" fmla="*/ 169394 h 169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659" h="169393">
                    <a:moveTo>
                      <a:pt x="0" y="16830"/>
                    </a:moveTo>
                    <a:cubicBezTo>
                      <a:pt x="0" y="7317"/>
                      <a:pt x="6951" y="0"/>
                      <a:pt x="16830" y="0"/>
                    </a:cubicBezTo>
                    <a:cubicBezTo>
                      <a:pt x="26342" y="0"/>
                      <a:pt x="33659" y="6951"/>
                      <a:pt x="33659" y="16830"/>
                    </a:cubicBezTo>
                    <a:cubicBezTo>
                      <a:pt x="33659" y="26708"/>
                      <a:pt x="26342" y="33659"/>
                      <a:pt x="16830" y="33659"/>
                    </a:cubicBezTo>
                    <a:cubicBezTo>
                      <a:pt x="7317" y="33659"/>
                      <a:pt x="0" y="26708"/>
                      <a:pt x="0" y="16830"/>
                    </a:cubicBezTo>
                    <a:close/>
                    <a:moveTo>
                      <a:pt x="3293" y="169394"/>
                    </a:moveTo>
                    <a:lnTo>
                      <a:pt x="3293" y="48294"/>
                    </a:lnTo>
                    <a:lnTo>
                      <a:pt x="30001" y="48294"/>
                    </a:lnTo>
                    <a:lnTo>
                      <a:pt x="30001" y="169394"/>
                    </a:lnTo>
                    <a:lnTo>
                      <a:pt x="3293" y="169394"/>
                    </a:ln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" name="Frihandsfigur: Form 14">
                <a:extLst>
                  <a:ext uri="{FF2B5EF4-FFF2-40B4-BE49-F238E27FC236}">
                    <a16:creationId xmlns:a16="http://schemas.microsoft.com/office/drawing/2014/main" id="{E2D08200-4BAB-4BCC-9F70-DA5361BDA163}"/>
                  </a:ext>
                </a:extLst>
              </p:cNvPr>
              <p:cNvSpPr/>
              <p:nvPr/>
            </p:nvSpPr>
            <p:spPr bwMode="black">
              <a:xfrm>
                <a:off x="989169" y="6382082"/>
                <a:ext cx="79757" cy="154393"/>
              </a:xfrm>
              <a:custGeom>
                <a:avLst/>
                <a:gdLst>
                  <a:gd name="connsiteX0" fmla="*/ 62562 w 79757"/>
                  <a:gd name="connsiteY0" fmla="*/ 154393 h 154393"/>
                  <a:gd name="connsiteX1" fmla="*/ 20854 w 79757"/>
                  <a:gd name="connsiteY1" fmla="*/ 113783 h 154393"/>
                  <a:gd name="connsiteX2" fmla="*/ 20854 w 79757"/>
                  <a:gd name="connsiteY2" fmla="*/ 56343 h 154393"/>
                  <a:gd name="connsiteX3" fmla="*/ 0 w 79757"/>
                  <a:gd name="connsiteY3" fmla="*/ 56343 h 154393"/>
                  <a:gd name="connsiteX4" fmla="*/ 0 w 79757"/>
                  <a:gd name="connsiteY4" fmla="*/ 33293 h 154393"/>
                  <a:gd name="connsiteX5" fmla="*/ 20854 w 79757"/>
                  <a:gd name="connsiteY5" fmla="*/ 33293 h 154393"/>
                  <a:gd name="connsiteX6" fmla="*/ 20854 w 79757"/>
                  <a:gd name="connsiteY6" fmla="*/ 0 h 154393"/>
                  <a:gd name="connsiteX7" fmla="*/ 47562 w 79757"/>
                  <a:gd name="connsiteY7" fmla="*/ 0 h 154393"/>
                  <a:gd name="connsiteX8" fmla="*/ 47562 w 79757"/>
                  <a:gd name="connsiteY8" fmla="*/ 33293 h 154393"/>
                  <a:gd name="connsiteX9" fmla="*/ 77563 w 79757"/>
                  <a:gd name="connsiteY9" fmla="*/ 33293 h 154393"/>
                  <a:gd name="connsiteX10" fmla="*/ 77563 w 79757"/>
                  <a:gd name="connsiteY10" fmla="*/ 56343 h 154393"/>
                  <a:gd name="connsiteX11" fmla="*/ 47562 w 79757"/>
                  <a:gd name="connsiteY11" fmla="*/ 56343 h 154393"/>
                  <a:gd name="connsiteX12" fmla="*/ 47562 w 79757"/>
                  <a:gd name="connsiteY12" fmla="*/ 111953 h 154393"/>
                  <a:gd name="connsiteX13" fmla="*/ 64392 w 79757"/>
                  <a:gd name="connsiteY13" fmla="*/ 130978 h 154393"/>
                  <a:gd name="connsiteX14" fmla="*/ 79758 w 79757"/>
                  <a:gd name="connsiteY14" fmla="*/ 130978 h 154393"/>
                  <a:gd name="connsiteX15" fmla="*/ 79758 w 79757"/>
                  <a:gd name="connsiteY15" fmla="*/ 154393 h 154393"/>
                  <a:gd name="connsiteX16" fmla="*/ 62562 w 79757"/>
                  <a:gd name="connsiteY16" fmla="*/ 154393 h 154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9757" h="154393">
                    <a:moveTo>
                      <a:pt x="62562" y="154393"/>
                    </a:moveTo>
                    <a:cubicBezTo>
                      <a:pt x="38050" y="154393"/>
                      <a:pt x="20854" y="141954"/>
                      <a:pt x="20854" y="113783"/>
                    </a:cubicBezTo>
                    <a:lnTo>
                      <a:pt x="20854" y="56343"/>
                    </a:lnTo>
                    <a:lnTo>
                      <a:pt x="0" y="56343"/>
                    </a:lnTo>
                    <a:lnTo>
                      <a:pt x="0" y="33293"/>
                    </a:lnTo>
                    <a:lnTo>
                      <a:pt x="20854" y="33293"/>
                    </a:lnTo>
                    <a:lnTo>
                      <a:pt x="20854" y="0"/>
                    </a:lnTo>
                    <a:lnTo>
                      <a:pt x="47562" y="0"/>
                    </a:lnTo>
                    <a:lnTo>
                      <a:pt x="47562" y="33293"/>
                    </a:lnTo>
                    <a:lnTo>
                      <a:pt x="77563" y="33293"/>
                    </a:lnTo>
                    <a:lnTo>
                      <a:pt x="77563" y="56343"/>
                    </a:lnTo>
                    <a:lnTo>
                      <a:pt x="47562" y="56343"/>
                    </a:lnTo>
                    <a:lnTo>
                      <a:pt x="47562" y="111953"/>
                    </a:lnTo>
                    <a:cubicBezTo>
                      <a:pt x="47562" y="120002"/>
                      <a:pt x="51221" y="130978"/>
                      <a:pt x="64392" y="130978"/>
                    </a:cubicBezTo>
                    <a:lnTo>
                      <a:pt x="79758" y="130978"/>
                    </a:lnTo>
                    <a:lnTo>
                      <a:pt x="79758" y="154393"/>
                    </a:lnTo>
                    <a:lnTo>
                      <a:pt x="62562" y="154393"/>
                    </a:ln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" name="Frihandsfigur: Form 15">
                <a:extLst>
                  <a:ext uri="{FF2B5EF4-FFF2-40B4-BE49-F238E27FC236}">
                    <a16:creationId xmlns:a16="http://schemas.microsoft.com/office/drawing/2014/main" id="{9DAC7D63-CBE9-42A3-BE60-870AE1C63334}"/>
                  </a:ext>
                </a:extLst>
              </p:cNvPr>
              <p:cNvSpPr/>
              <p:nvPr/>
            </p:nvSpPr>
            <p:spPr bwMode="black">
              <a:xfrm>
                <a:off x="1080634" y="6413180"/>
                <a:ext cx="119636" cy="125498"/>
              </a:xfrm>
              <a:custGeom>
                <a:avLst/>
                <a:gdLst>
                  <a:gd name="connsiteX0" fmla="*/ 0 w 119636"/>
                  <a:gd name="connsiteY0" fmla="*/ 89636 h 125498"/>
                  <a:gd name="connsiteX1" fmla="*/ 51586 w 119636"/>
                  <a:gd name="connsiteY1" fmla="*/ 51221 h 125498"/>
                  <a:gd name="connsiteX2" fmla="*/ 81221 w 119636"/>
                  <a:gd name="connsiteY2" fmla="*/ 51221 h 125498"/>
                  <a:gd name="connsiteX3" fmla="*/ 81221 w 119636"/>
                  <a:gd name="connsiteY3" fmla="*/ 45001 h 125498"/>
                  <a:gd name="connsiteX4" fmla="*/ 55611 w 119636"/>
                  <a:gd name="connsiteY4" fmla="*/ 21586 h 125498"/>
                  <a:gd name="connsiteX5" fmla="*/ 30001 w 119636"/>
                  <a:gd name="connsiteY5" fmla="*/ 38781 h 125498"/>
                  <a:gd name="connsiteX6" fmla="*/ 2561 w 119636"/>
                  <a:gd name="connsiteY6" fmla="*/ 38781 h 125498"/>
                  <a:gd name="connsiteX7" fmla="*/ 56708 w 119636"/>
                  <a:gd name="connsiteY7" fmla="*/ 0 h 125498"/>
                  <a:gd name="connsiteX8" fmla="*/ 107197 w 119636"/>
                  <a:gd name="connsiteY8" fmla="*/ 47928 h 125498"/>
                  <a:gd name="connsiteX9" fmla="*/ 107197 w 119636"/>
                  <a:gd name="connsiteY9" fmla="*/ 90002 h 125498"/>
                  <a:gd name="connsiteX10" fmla="*/ 116710 w 119636"/>
                  <a:gd name="connsiteY10" fmla="*/ 100246 h 125498"/>
                  <a:gd name="connsiteX11" fmla="*/ 119637 w 119636"/>
                  <a:gd name="connsiteY11" fmla="*/ 100246 h 125498"/>
                  <a:gd name="connsiteX12" fmla="*/ 119637 w 119636"/>
                  <a:gd name="connsiteY12" fmla="*/ 122929 h 125498"/>
                  <a:gd name="connsiteX13" fmla="*/ 108661 w 119636"/>
                  <a:gd name="connsiteY13" fmla="*/ 122929 h 125498"/>
                  <a:gd name="connsiteX14" fmla="*/ 84514 w 119636"/>
                  <a:gd name="connsiteY14" fmla="*/ 106831 h 125498"/>
                  <a:gd name="connsiteX15" fmla="*/ 43903 w 119636"/>
                  <a:gd name="connsiteY15" fmla="*/ 125490 h 125498"/>
                  <a:gd name="connsiteX16" fmla="*/ 0 w 119636"/>
                  <a:gd name="connsiteY16" fmla="*/ 89636 h 125498"/>
                  <a:gd name="connsiteX17" fmla="*/ 81587 w 119636"/>
                  <a:gd name="connsiteY17" fmla="*/ 75367 h 125498"/>
                  <a:gd name="connsiteX18" fmla="*/ 81587 w 119636"/>
                  <a:gd name="connsiteY18" fmla="*/ 70611 h 125498"/>
                  <a:gd name="connsiteX19" fmla="*/ 49025 w 119636"/>
                  <a:gd name="connsiteY19" fmla="*/ 70611 h 125498"/>
                  <a:gd name="connsiteX20" fmla="*/ 27440 w 119636"/>
                  <a:gd name="connsiteY20" fmla="*/ 88173 h 125498"/>
                  <a:gd name="connsiteX21" fmla="*/ 49025 w 119636"/>
                  <a:gd name="connsiteY21" fmla="*/ 105368 h 125498"/>
                  <a:gd name="connsiteX22" fmla="*/ 81587 w 119636"/>
                  <a:gd name="connsiteY22" fmla="*/ 75367 h 125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9636" h="125498">
                    <a:moveTo>
                      <a:pt x="0" y="89636"/>
                    </a:moveTo>
                    <a:cubicBezTo>
                      <a:pt x="0" y="62196"/>
                      <a:pt x="21952" y="51221"/>
                      <a:pt x="51586" y="51221"/>
                    </a:cubicBezTo>
                    <a:lnTo>
                      <a:pt x="81221" y="51221"/>
                    </a:lnTo>
                    <a:lnTo>
                      <a:pt x="81221" y="45001"/>
                    </a:lnTo>
                    <a:cubicBezTo>
                      <a:pt x="81221" y="31098"/>
                      <a:pt x="70977" y="21586"/>
                      <a:pt x="55611" y="21586"/>
                    </a:cubicBezTo>
                    <a:cubicBezTo>
                      <a:pt x="42440" y="21586"/>
                      <a:pt x="32196" y="28537"/>
                      <a:pt x="30001" y="38781"/>
                    </a:cubicBezTo>
                    <a:lnTo>
                      <a:pt x="2561" y="38781"/>
                    </a:lnTo>
                    <a:cubicBezTo>
                      <a:pt x="5488" y="13171"/>
                      <a:pt x="28171" y="0"/>
                      <a:pt x="56708" y="0"/>
                    </a:cubicBezTo>
                    <a:cubicBezTo>
                      <a:pt x="87441" y="0"/>
                      <a:pt x="107197" y="17927"/>
                      <a:pt x="107197" y="47928"/>
                    </a:cubicBezTo>
                    <a:lnTo>
                      <a:pt x="107197" y="90002"/>
                    </a:lnTo>
                    <a:cubicBezTo>
                      <a:pt x="107197" y="96587"/>
                      <a:pt x="110490" y="100246"/>
                      <a:pt x="116710" y="100246"/>
                    </a:cubicBezTo>
                    <a:lnTo>
                      <a:pt x="119637" y="100246"/>
                    </a:lnTo>
                    <a:lnTo>
                      <a:pt x="119637" y="122929"/>
                    </a:lnTo>
                    <a:lnTo>
                      <a:pt x="108661" y="122929"/>
                    </a:lnTo>
                    <a:cubicBezTo>
                      <a:pt x="97319" y="122929"/>
                      <a:pt x="86709" y="120002"/>
                      <a:pt x="84514" y="106831"/>
                    </a:cubicBezTo>
                    <a:cubicBezTo>
                      <a:pt x="74270" y="120368"/>
                      <a:pt x="59635" y="125490"/>
                      <a:pt x="43903" y="125490"/>
                    </a:cubicBezTo>
                    <a:cubicBezTo>
                      <a:pt x="19391" y="125856"/>
                      <a:pt x="0" y="114149"/>
                      <a:pt x="0" y="89636"/>
                    </a:cubicBezTo>
                    <a:close/>
                    <a:moveTo>
                      <a:pt x="81587" y="75367"/>
                    </a:moveTo>
                    <a:lnTo>
                      <a:pt x="81587" y="70611"/>
                    </a:lnTo>
                    <a:lnTo>
                      <a:pt x="49025" y="70611"/>
                    </a:lnTo>
                    <a:cubicBezTo>
                      <a:pt x="38415" y="70611"/>
                      <a:pt x="27440" y="75733"/>
                      <a:pt x="27440" y="88173"/>
                    </a:cubicBezTo>
                    <a:cubicBezTo>
                      <a:pt x="27440" y="100246"/>
                      <a:pt x="37318" y="105368"/>
                      <a:pt x="49025" y="105368"/>
                    </a:cubicBezTo>
                    <a:cubicBezTo>
                      <a:pt x="69514" y="105368"/>
                      <a:pt x="81587" y="93660"/>
                      <a:pt x="81587" y="753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rihandsfigur: Form 16">
                <a:extLst>
                  <a:ext uri="{FF2B5EF4-FFF2-40B4-BE49-F238E27FC236}">
                    <a16:creationId xmlns:a16="http://schemas.microsoft.com/office/drawing/2014/main" id="{88C701E6-3DD8-4E46-A67D-158BD5C5A9CC}"/>
                  </a:ext>
                </a:extLst>
              </p:cNvPr>
              <p:cNvSpPr/>
              <p:nvPr/>
            </p:nvSpPr>
            <p:spPr bwMode="black">
              <a:xfrm>
                <a:off x="1210515" y="6412814"/>
                <a:ext cx="103904" cy="125519"/>
              </a:xfrm>
              <a:custGeom>
                <a:avLst/>
                <a:gdLst>
                  <a:gd name="connsiteX0" fmla="*/ 0 w 103904"/>
                  <a:gd name="connsiteY0" fmla="*/ 84148 h 125519"/>
                  <a:gd name="connsiteX1" fmla="*/ 25976 w 103904"/>
                  <a:gd name="connsiteY1" fmla="*/ 83782 h 125519"/>
                  <a:gd name="connsiteX2" fmla="*/ 54147 w 103904"/>
                  <a:gd name="connsiteY2" fmla="*/ 104636 h 125519"/>
                  <a:gd name="connsiteX3" fmla="*/ 76831 w 103904"/>
                  <a:gd name="connsiteY3" fmla="*/ 88904 h 125519"/>
                  <a:gd name="connsiteX4" fmla="*/ 57806 w 103904"/>
                  <a:gd name="connsiteY4" fmla="*/ 74636 h 125519"/>
                  <a:gd name="connsiteX5" fmla="*/ 36586 w 103904"/>
                  <a:gd name="connsiteY5" fmla="*/ 70977 h 125519"/>
                  <a:gd name="connsiteX6" fmla="*/ 2195 w 103904"/>
                  <a:gd name="connsiteY6" fmla="*/ 38781 h 125519"/>
                  <a:gd name="connsiteX7" fmla="*/ 51586 w 103904"/>
                  <a:gd name="connsiteY7" fmla="*/ 0 h 125519"/>
                  <a:gd name="connsiteX8" fmla="*/ 101709 w 103904"/>
                  <a:gd name="connsiteY8" fmla="*/ 39513 h 125519"/>
                  <a:gd name="connsiteX9" fmla="*/ 75733 w 103904"/>
                  <a:gd name="connsiteY9" fmla="*/ 39513 h 125519"/>
                  <a:gd name="connsiteX10" fmla="*/ 50489 w 103904"/>
                  <a:gd name="connsiteY10" fmla="*/ 21220 h 125519"/>
                  <a:gd name="connsiteX11" fmla="*/ 28537 w 103904"/>
                  <a:gd name="connsiteY11" fmla="*/ 36220 h 125519"/>
                  <a:gd name="connsiteX12" fmla="*/ 42074 w 103904"/>
                  <a:gd name="connsiteY12" fmla="*/ 47196 h 125519"/>
                  <a:gd name="connsiteX13" fmla="*/ 68782 w 103904"/>
                  <a:gd name="connsiteY13" fmla="*/ 52318 h 125519"/>
                  <a:gd name="connsiteX14" fmla="*/ 103904 w 103904"/>
                  <a:gd name="connsiteY14" fmla="*/ 85977 h 125519"/>
                  <a:gd name="connsiteX15" fmla="*/ 53416 w 103904"/>
                  <a:gd name="connsiteY15" fmla="*/ 125490 h 125519"/>
                  <a:gd name="connsiteX16" fmla="*/ 0 w 103904"/>
                  <a:gd name="connsiteY16" fmla="*/ 84148 h 125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3904" h="125519">
                    <a:moveTo>
                      <a:pt x="0" y="84148"/>
                    </a:moveTo>
                    <a:lnTo>
                      <a:pt x="25976" y="83782"/>
                    </a:lnTo>
                    <a:cubicBezTo>
                      <a:pt x="28171" y="96587"/>
                      <a:pt x="38781" y="104636"/>
                      <a:pt x="54147" y="104636"/>
                    </a:cubicBezTo>
                    <a:cubicBezTo>
                      <a:pt x="64392" y="104636"/>
                      <a:pt x="76831" y="100978"/>
                      <a:pt x="76831" y="88904"/>
                    </a:cubicBezTo>
                    <a:cubicBezTo>
                      <a:pt x="76831" y="80489"/>
                      <a:pt x="70977" y="77197"/>
                      <a:pt x="57806" y="74636"/>
                    </a:cubicBezTo>
                    <a:lnTo>
                      <a:pt x="36586" y="70977"/>
                    </a:lnTo>
                    <a:cubicBezTo>
                      <a:pt x="21586" y="68416"/>
                      <a:pt x="2195" y="62196"/>
                      <a:pt x="2195" y="38781"/>
                    </a:cubicBezTo>
                    <a:cubicBezTo>
                      <a:pt x="2195" y="17927"/>
                      <a:pt x="21220" y="0"/>
                      <a:pt x="51586" y="0"/>
                    </a:cubicBezTo>
                    <a:cubicBezTo>
                      <a:pt x="87075" y="0"/>
                      <a:pt x="101344" y="23049"/>
                      <a:pt x="101709" y="39513"/>
                    </a:cubicBezTo>
                    <a:lnTo>
                      <a:pt x="75733" y="39513"/>
                    </a:lnTo>
                    <a:cubicBezTo>
                      <a:pt x="73538" y="27805"/>
                      <a:pt x="63660" y="21220"/>
                      <a:pt x="50489" y="21220"/>
                    </a:cubicBezTo>
                    <a:cubicBezTo>
                      <a:pt x="36586" y="21220"/>
                      <a:pt x="28537" y="28537"/>
                      <a:pt x="28537" y="36220"/>
                    </a:cubicBezTo>
                    <a:cubicBezTo>
                      <a:pt x="28537" y="43172"/>
                      <a:pt x="33659" y="45733"/>
                      <a:pt x="42074" y="47196"/>
                    </a:cubicBezTo>
                    <a:lnTo>
                      <a:pt x="68782" y="52318"/>
                    </a:lnTo>
                    <a:cubicBezTo>
                      <a:pt x="91465" y="56708"/>
                      <a:pt x="103904" y="67684"/>
                      <a:pt x="103904" y="85977"/>
                    </a:cubicBezTo>
                    <a:cubicBezTo>
                      <a:pt x="103904" y="113417"/>
                      <a:pt x="79026" y="125490"/>
                      <a:pt x="53416" y="125490"/>
                    </a:cubicBezTo>
                    <a:cubicBezTo>
                      <a:pt x="27074" y="126222"/>
                      <a:pt x="2561" y="113417"/>
                      <a:pt x="0" y="841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22" name="textruta 8">
            <a:extLst>
              <a:ext uri="{FF2B5EF4-FFF2-40B4-BE49-F238E27FC236}">
                <a16:creationId xmlns:a16="http://schemas.microsoft.com/office/drawing/2014/main" id="{D998383C-704E-429C-BEF3-59D8CA627F37}"/>
              </a:ext>
            </a:extLst>
          </p:cNvPr>
          <p:cNvSpPr txBox="1"/>
          <p:nvPr userDrawn="1"/>
        </p:nvSpPr>
        <p:spPr>
          <a:xfrm>
            <a:off x="-8799" y="-355859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>
                <a:solidFill>
                  <a:schemeClr val="bg2"/>
                </a:solidFill>
              </a:rPr>
              <a:t>To insert Background picture in this layout – Right click on the background – choose Format –Picture or texture fill and Insert a picture from file.  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76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5F82-510F-4BE7-8658-AD5878CDE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4" y="1066800"/>
            <a:ext cx="9590086" cy="3042850"/>
          </a:xfrm>
        </p:spPr>
        <p:txBody>
          <a:bodyPr anchor="t"/>
          <a:lstStyle>
            <a:lvl1pPr>
              <a:lnSpc>
                <a:spcPct val="83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FEB8CBD4-FE57-4B45-A966-3658D493B242}"/>
              </a:ext>
            </a:extLst>
          </p:cNvPr>
          <p:cNvGrpSpPr/>
          <p:nvPr/>
        </p:nvGrpSpPr>
        <p:grpSpPr bwMode="black">
          <a:xfrm>
            <a:off x="296249" y="5987985"/>
            <a:ext cx="1037200" cy="551416"/>
            <a:chOff x="296249" y="5987985"/>
            <a:chExt cx="1037200" cy="551416"/>
          </a:xfrm>
        </p:grpSpPr>
        <p:grpSp>
          <p:nvGrpSpPr>
            <p:cNvPr id="8" name="Bild 6">
              <a:extLst>
                <a:ext uri="{FF2B5EF4-FFF2-40B4-BE49-F238E27FC236}">
                  <a16:creationId xmlns:a16="http://schemas.microsoft.com/office/drawing/2014/main" id="{1763595A-196D-4C80-8E5A-F5DCAB0EEB90}"/>
                </a:ext>
              </a:extLst>
            </p:cNvPr>
            <p:cNvGrpSpPr/>
            <p:nvPr/>
          </p:nvGrpSpPr>
          <p:grpSpPr bwMode="black">
            <a:xfrm>
              <a:off x="296249" y="5987985"/>
              <a:ext cx="1037200" cy="305231"/>
              <a:chOff x="296249" y="5987985"/>
              <a:chExt cx="1037200" cy="305231"/>
            </a:xfrm>
            <a:solidFill>
              <a:srgbClr val="FC273F"/>
            </a:solidFill>
          </p:grpSpPr>
          <p:sp>
            <p:nvSpPr>
              <p:cNvPr id="19" name="Frihandsfigur: Form 18">
                <a:extLst>
                  <a:ext uri="{FF2B5EF4-FFF2-40B4-BE49-F238E27FC236}">
                    <a16:creationId xmlns:a16="http://schemas.microsoft.com/office/drawing/2014/main" id="{C159C530-1B1E-44D9-9183-07AC6E488EDC}"/>
                  </a:ext>
                </a:extLst>
              </p:cNvPr>
              <p:cNvSpPr/>
              <p:nvPr/>
            </p:nvSpPr>
            <p:spPr bwMode="black">
              <a:xfrm>
                <a:off x="1028324" y="5987985"/>
                <a:ext cx="305125" cy="305125"/>
              </a:xfrm>
              <a:custGeom>
                <a:avLst/>
                <a:gdLst>
                  <a:gd name="connsiteX0" fmla="*/ 305125 w 305125"/>
                  <a:gd name="connsiteY0" fmla="*/ 152563 h 305125"/>
                  <a:gd name="connsiteX1" fmla="*/ 152563 w 305125"/>
                  <a:gd name="connsiteY1" fmla="*/ 305125 h 305125"/>
                  <a:gd name="connsiteX2" fmla="*/ 0 w 305125"/>
                  <a:gd name="connsiteY2" fmla="*/ 152563 h 305125"/>
                  <a:gd name="connsiteX3" fmla="*/ 152563 w 305125"/>
                  <a:gd name="connsiteY3" fmla="*/ 0 h 305125"/>
                  <a:gd name="connsiteX4" fmla="*/ 305125 w 305125"/>
                  <a:gd name="connsiteY4" fmla="*/ 152563 h 305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125" h="305125">
                    <a:moveTo>
                      <a:pt x="305125" y="152563"/>
                    </a:moveTo>
                    <a:cubicBezTo>
                      <a:pt x="305125" y="236821"/>
                      <a:pt x="236820" y="305125"/>
                      <a:pt x="152563" y="305125"/>
                    </a:cubicBezTo>
                    <a:cubicBezTo>
                      <a:pt x="68305" y="305125"/>
                      <a:pt x="0" y="236821"/>
                      <a:pt x="0" y="152563"/>
                    </a:cubicBezTo>
                    <a:cubicBezTo>
                      <a:pt x="0" y="68305"/>
                      <a:pt x="68305" y="0"/>
                      <a:pt x="152563" y="0"/>
                    </a:cubicBezTo>
                    <a:cubicBezTo>
                      <a:pt x="236821" y="0"/>
                      <a:pt x="305125" y="68305"/>
                      <a:pt x="305125" y="1525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Frihandsfigur: Form 19">
                <a:extLst>
                  <a:ext uri="{FF2B5EF4-FFF2-40B4-BE49-F238E27FC236}">
                    <a16:creationId xmlns:a16="http://schemas.microsoft.com/office/drawing/2014/main" id="{D4B9380C-376C-49F4-A3F3-BDACF08550BA}"/>
                  </a:ext>
                </a:extLst>
              </p:cNvPr>
              <p:cNvSpPr/>
              <p:nvPr/>
            </p:nvSpPr>
            <p:spPr bwMode="black">
              <a:xfrm>
                <a:off x="662115" y="5988091"/>
                <a:ext cx="305125" cy="305125"/>
              </a:xfrm>
              <a:custGeom>
                <a:avLst/>
                <a:gdLst>
                  <a:gd name="connsiteX0" fmla="*/ 305125 w 305125"/>
                  <a:gd name="connsiteY0" fmla="*/ 152563 h 305125"/>
                  <a:gd name="connsiteX1" fmla="*/ 152563 w 305125"/>
                  <a:gd name="connsiteY1" fmla="*/ 305125 h 305125"/>
                  <a:gd name="connsiteX2" fmla="*/ 0 w 305125"/>
                  <a:gd name="connsiteY2" fmla="*/ 152563 h 305125"/>
                  <a:gd name="connsiteX3" fmla="*/ 152563 w 305125"/>
                  <a:gd name="connsiteY3" fmla="*/ 0 h 305125"/>
                  <a:gd name="connsiteX4" fmla="*/ 305125 w 305125"/>
                  <a:gd name="connsiteY4" fmla="*/ 152563 h 305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125" h="305125">
                    <a:moveTo>
                      <a:pt x="305125" y="152563"/>
                    </a:moveTo>
                    <a:cubicBezTo>
                      <a:pt x="305125" y="236821"/>
                      <a:pt x="236821" y="305125"/>
                      <a:pt x="152563" y="305125"/>
                    </a:cubicBezTo>
                    <a:cubicBezTo>
                      <a:pt x="68305" y="305125"/>
                      <a:pt x="0" y="236821"/>
                      <a:pt x="0" y="152563"/>
                    </a:cubicBezTo>
                    <a:cubicBezTo>
                      <a:pt x="0" y="68305"/>
                      <a:pt x="68305" y="0"/>
                      <a:pt x="152563" y="0"/>
                    </a:cubicBezTo>
                    <a:cubicBezTo>
                      <a:pt x="236821" y="0"/>
                      <a:pt x="305125" y="68305"/>
                      <a:pt x="305125" y="1525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Frihandsfigur: Form 20">
                <a:extLst>
                  <a:ext uri="{FF2B5EF4-FFF2-40B4-BE49-F238E27FC236}">
                    <a16:creationId xmlns:a16="http://schemas.microsoft.com/office/drawing/2014/main" id="{AFE57FF6-2894-4AE4-BE61-42DEE2E697F9}"/>
                  </a:ext>
                </a:extLst>
              </p:cNvPr>
              <p:cNvSpPr/>
              <p:nvPr/>
            </p:nvSpPr>
            <p:spPr bwMode="black">
              <a:xfrm>
                <a:off x="296249" y="5988000"/>
                <a:ext cx="305125" cy="305125"/>
              </a:xfrm>
              <a:custGeom>
                <a:avLst/>
                <a:gdLst>
                  <a:gd name="connsiteX0" fmla="*/ 305125 w 305125"/>
                  <a:gd name="connsiteY0" fmla="*/ 152563 h 305125"/>
                  <a:gd name="connsiteX1" fmla="*/ 152563 w 305125"/>
                  <a:gd name="connsiteY1" fmla="*/ 305125 h 305125"/>
                  <a:gd name="connsiteX2" fmla="*/ 0 w 305125"/>
                  <a:gd name="connsiteY2" fmla="*/ 152563 h 305125"/>
                  <a:gd name="connsiteX3" fmla="*/ 152563 w 305125"/>
                  <a:gd name="connsiteY3" fmla="*/ 0 h 305125"/>
                  <a:gd name="connsiteX4" fmla="*/ 305125 w 305125"/>
                  <a:gd name="connsiteY4" fmla="*/ 152563 h 305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125" h="305125">
                    <a:moveTo>
                      <a:pt x="305125" y="152563"/>
                    </a:moveTo>
                    <a:cubicBezTo>
                      <a:pt x="305125" y="236821"/>
                      <a:pt x="236821" y="305125"/>
                      <a:pt x="152563" y="305125"/>
                    </a:cubicBezTo>
                    <a:cubicBezTo>
                      <a:pt x="68305" y="305125"/>
                      <a:pt x="0" y="236821"/>
                      <a:pt x="0" y="152563"/>
                    </a:cubicBezTo>
                    <a:cubicBezTo>
                      <a:pt x="0" y="68305"/>
                      <a:pt x="68305" y="0"/>
                      <a:pt x="152563" y="0"/>
                    </a:cubicBezTo>
                    <a:cubicBezTo>
                      <a:pt x="236821" y="0"/>
                      <a:pt x="305125" y="68305"/>
                      <a:pt x="305125" y="1525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Bild 6">
              <a:extLst>
                <a:ext uri="{FF2B5EF4-FFF2-40B4-BE49-F238E27FC236}">
                  <a16:creationId xmlns:a16="http://schemas.microsoft.com/office/drawing/2014/main" id="{63CFF647-1C4A-43E4-961A-FAFAC77E26F9}"/>
                </a:ext>
              </a:extLst>
            </p:cNvPr>
            <p:cNvGrpSpPr/>
            <p:nvPr/>
          </p:nvGrpSpPr>
          <p:grpSpPr bwMode="black">
            <a:xfrm>
              <a:off x="315253" y="6367081"/>
              <a:ext cx="999166" cy="172320"/>
              <a:chOff x="315253" y="6367081"/>
              <a:chExt cx="999166" cy="172320"/>
            </a:xfrm>
            <a:solidFill>
              <a:srgbClr val="FFFFFF"/>
            </a:solidFill>
          </p:grpSpPr>
          <p:sp>
            <p:nvSpPr>
              <p:cNvPr id="10" name="Frihandsfigur: Form 9">
                <a:extLst>
                  <a:ext uri="{FF2B5EF4-FFF2-40B4-BE49-F238E27FC236}">
                    <a16:creationId xmlns:a16="http://schemas.microsoft.com/office/drawing/2014/main" id="{3A13E1B3-CC5D-4215-AB0C-5B2192CA0C6E}"/>
                  </a:ext>
                </a:extLst>
              </p:cNvPr>
              <p:cNvSpPr/>
              <p:nvPr/>
            </p:nvSpPr>
            <p:spPr bwMode="black">
              <a:xfrm>
                <a:off x="315253" y="6369277"/>
                <a:ext cx="128051" cy="169398"/>
              </a:xfrm>
              <a:custGeom>
                <a:avLst/>
                <a:gdLst>
                  <a:gd name="connsiteX0" fmla="*/ 0 w 128051"/>
                  <a:gd name="connsiteY0" fmla="*/ 113783 h 169398"/>
                  <a:gd name="connsiteX1" fmla="*/ 28171 w 128051"/>
                  <a:gd name="connsiteY1" fmla="*/ 113783 h 169398"/>
                  <a:gd name="connsiteX2" fmla="*/ 66953 w 128051"/>
                  <a:gd name="connsiteY2" fmla="*/ 145979 h 169398"/>
                  <a:gd name="connsiteX3" fmla="*/ 99514 w 128051"/>
                  <a:gd name="connsiteY3" fmla="*/ 121832 h 169398"/>
                  <a:gd name="connsiteX4" fmla="*/ 74636 w 128051"/>
                  <a:gd name="connsiteY4" fmla="*/ 99880 h 169398"/>
                  <a:gd name="connsiteX5" fmla="*/ 51952 w 128051"/>
                  <a:gd name="connsiteY5" fmla="*/ 95124 h 169398"/>
                  <a:gd name="connsiteX6" fmla="*/ 4024 w 128051"/>
                  <a:gd name="connsiteY6" fmla="*/ 49025 h 169398"/>
                  <a:gd name="connsiteX7" fmla="*/ 63660 w 128051"/>
                  <a:gd name="connsiteY7" fmla="*/ 0 h 169398"/>
                  <a:gd name="connsiteX8" fmla="*/ 125490 w 128051"/>
                  <a:gd name="connsiteY8" fmla="*/ 51952 h 169398"/>
                  <a:gd name="connsiteX9" fmla="*/ 97319 w 128051"/>
                  <a:gd name="connsiteY9" fmla="*/ 51952 h 169398"/>
                  <a:gd name="connsiteX10" fmla="*/ 62562 w 128051"/>
                  <a:gd name="connsiteY10" fmla="*/ 23781 h 169398"/>
                  <a:gd name="connsiteX11" fmla="*/ 32562 w 128051"/>
                  <a:gd name="connsiteY11" fmla="*/ 46830 h 169398"/>
                  <a:gd name="connsiteX12" fmla="*/ 54147 w 128051"/>
                  <a:gd name="connsiteY12" fmla="*/ 66953 h 169398"/>
                  <a:gd name="connsiteX13" fmla="*/ 84880 w 128051"/>
                  <a:gd name="connsiteY13" fmla="*/ 73538 h 169398"/>
                  <a:gd name="connsiteX14" fmla="*/ 128051 w 128051"/>
                  <a:gd name="connsiteY14" fmla="*/ 118173 h 169398"/>
                  <a:gd name="connsiteX15" fmla="*/ 66587 w 128051"/>
                  <a:gd name="connsiteY15" fmla="*/ 169394 h 169398"/>
                  <a:gd name="connsiteX16" fmla="*/ 0 w 128051"/>
                  <a:gd name="connsiteY16" fmla="*/ 113783 h 16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8051" h="169398">
                    <a:moveTo>
                      <a:pt x="0" y="113783"/>
                    </a:moveTo>
                    <a:lnTo>
                      <a:pt x="28171" y="113783"/>
                    </a:lnTo>
                    <a:cubicBezTo>
                      <a:pt x="30001" y="134637"/>
                      <a:pt x="46098" y="145979"/>
                      <a:pt x="66953" y="145979"/>
                    </a:cubicBezTo>
                    <a:cubicBezTo>
                      <a:pt x="84148" y="145979"/>
                      <a:pt x="99514" y="138661"/>
                      <a:pt x="99514" y="121832"/>
                    </a:cubicBezTo>
                    <a:cubicBezTo>
                      <a:pt x="99514" y="110856"/>
                      <a:pt x="92929" y="103539"/>
                      <a:pt x="74636" y="99880"/>
                    </a:cubicBezTo>
                    <a:lnTo>
                      <a:pt x="51952" y="95124"/>
                    </a:lnTo>
                    <a:cubicBezTo>
                      <a:pt x="24513" y="89636"/>
                      <a:pt x="4024" y="79758"/>
                      <a:pt x="4024" y="49025"/>
                    </a:cubicBezTo>
                    <a:cubicBezTo>
                      <a:pt x="4024" y="19756"/>
                      <a:pt x="30732" y="0"/>
                      <a:pt x="63660" y="0"/>
                    </a:cubicBezTo>
                    <a:cubicBezTo>
                      <a:pt x="98782" y="0"/>
                      <a:pt x="124393" y="20122"/>
                      <a:pt x="125490" y="51952"/>
                    </a:cubicBezTo>
                    <a:lnTo>
                      <a:pt x="97319" y="51952"/>
                    </a:lnTo>
                    <a:cubicBezTo>
                      <a:pt x="95490" y="34025"/>
                      <a:pt x="81221" y="23781"/>
                      <a:pt x="62562" y="23781"/>
                    </a:cubicBezTo>
                    <a:cubicBezTo>
                      <a:pt x="46098" y="23781"/>
                      <a:pt x="32562" y="33293"/>
                      <a:pt x="32562" y="46830"/>
                    </a:cubicBezTo>
                    <a:cubicBezTo>
                      <a:pt x="32562" y="56343"/>
                      <a:pt x="38050" y="63660"/>
                      <a:pt x="54147" y="66953"/>
                    </a:cubicBezTo>
                    <a:lnTo>
                      <a:pt x="84880" y="73538"/>
                    </a:lnTo>
                    <a:cubicBezTo>
                      <a:pt x="117441" y="80489"/>
                      <a:pt x="128051" y="96953"/>
                      <a:pt x="128051" y="118173"/>
                    </a:cubicBezTo>
                    <a:cubicBezTo>
                      <a:pt x="128051" y="150735"/>
                      <a:pt x="99880" y="169394"/>
                      <a:pt x="66587" y="169394"/>
                    </a:cubicBezTo>
                    <a:cubicBezTo>
                      <a:pt x="28903" y="169760"/>
                      <a:pt x="366" y="148174"/>
                      <a:pt x="0" y="1137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ihandsfigur: Form 10">
                <a:extLst>
                  <a:ext uri="{FF2B5EF4-FFF2-40B4-BE49-F238E27FC236}">
                    <a16:creationId xmlns:a16="http://schemas.microsoft.com/office/drawing/2014/main" id="{026A064D-03AB-4A52-A5FF-6C07804D70D3}"/>
                  </a:ext>
                </a:extLst>
              </p:cNvPr>
              <p:cNvSpPr/>
              <p:nvPr/>
            </p:nvSpPr>
            <p:spPr bwMode="black">
              <a:xfrm>
                <a:off x="457939" y="6412814"/>
                <a:ext cx="120002" cy="125856"/>
              </a:xfrm>
              <a:custGeom>
                <a:avLst/>
                <a:gdLst>
                  <a:gd name="connsiteX0" fmla="*/ 119271 w 120002"/>
                  <a:gd name="connsiteY0" fmla="*/ 70245 h 125856"/>
                  <a:gd name="connsiteX1" fmla="*/ 27805 w 120002"/>
                  <a:gd name="connsiteY1" fmla="*/ 70245 h 125856"/>
                  <a:gd name="connsiteX2" fmla="*/ 61830 w 120002"/>
                  <a:gd name="connsiteY2" fmla="*/ 102807 h 125856"/>
                  <a:gd name="connsiteX3" fmla="*/ 89636 w 120002"/>
                  <a:gd name="connsiteY3" fmla="*/ 84514 h 125856"/>
                  <a:gd name="connsiteX4" fmla="*/ 118173 w 120002"/>
                  <a:gd name="connsiteY4" fmla="*/ 84514 h 125856"/>
                  <a:gd name="connsiteX5" fmla="*/ 61465 w 120002"/>
                  <a:gd name="connsiteY5" fmla="*/ 125856 h 125856"/>
                  <a:gd name="connsiteX6" fmla="*/ 0 w 120002"/>
                  <a:gd name="connsiteY6" fmla="*/ 62562 h 125856"/>
                  <a:gd name="connsiteX7" fmla="*/ 61830 w 120002"/>
                  <a:gd name="connsiteY7" fmla="*/ 0 h 125856"/>
                  <a:gd name="connsiteX8" fmla="*/ 120002 w 120002"/>
                  <a:gd name="connsiteY8" fmla="*/ 58538 h 125856"/>
                  <a:gd name="connsiteX9" fmla="*/ 119271 w 120002"/>
                  <a:gd name="connsiteY9" fmla="*/ 70245 h 125856"/>
                  <a:gd name="connsiteX10" fmla="*/ 28903 w 120002"/>
                  <a:gd name="connsiteY10" fmla="*/ 49757 h 125856"/>
                  <a:gd name="connsiteX11" fmla="*/ 91465 w 120002"/>
                  <a:gd name="connsiteY11" fmla="*/ 49757 h 125856"/>
                  <a:gd name="connsiteX12" fmla="*/ 61099 w 120002"/>
                  <a:gd name="connsiteY12" fmla="*/ 23781 h 125856"/>
                  <a:gd name="connsiteX13" fmla="*/ 28903 w 120002"/>
                  <a:gd name="connsiteY13" fmla="*/ 49757 h 125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0002" h="125856">
                    <a:moveTo>
                      <a:pt x="119271" y="70245"/>
                    </a:moveTo>
                    <a:lnTo>
                      <a:pt x="27805" y="70245"/>
                    </a:lnTo>
                    <a:cubicBezTo>
                      <a:pt x="30001" y="89270"/>
                      <a:pt x="41342" y="102807"/>
                      <a:pt x="61830" y="102807"/>
                    </a:cubicBezTo>
                    <a:cubicBezTo>
                      <a:pt x="77563" y="102807"/>
                      <a:pt x="86709" y="95124"/>
                      <a:pt x="89636" y="84514"/>
                    </a:cubicBezTo>
                    <a:lnTo>
                      <a:pt x="118173" y="84514"/>
                    </a:lnTo>
                    <a:cubicBezTo>
                      <a:pt x="114880" y="107929"/>
                      <a:pt x="92929" y="125856"/>
                      <a:pt x="61465" y="125856"/>
                    </a:cubicBezTo>
                    <a:cubicBezTo>
                      <a:pt x="23781" y="125856"/>
                      <a:pt x="0" y="98417"/>
                      <a:pt x="0" y="62562"/>
                    </a:cubicBezTo>
                    <a:cubicBezTo>
                      <a:pt x="0" y="26342"/>
                      <a:pt x="24147" y="0"/>
                      <a:pt x="61830" y="0"/>
                    </a:cubicBezTo>
                    <a:cubicBezTo>
                      <a:pt x="96953" y="0"/>
                      <a:pt x="120002" y="25244"/>
                      <a:pt x="120002" y="58538"/>
                    </a:cubicBezTo>
                    <a:cubicBezTo>
                      <a:pt x="119637" y="63294"/>
                      <a:pt x="119637" y="67684"/>
                      <a:pt x="119271" y="70245"/>
                    </a:cubicBezTo>
                    <a:close/>
                    <a:moveTo>
                      <a:pt x="28903" y="49757"/>
                    </a:moveTo>
                    <a:lnTo>
                      <a:pt x="91465" y="49757"/>
                    </a:lnTo>
                    <a:cubicBezTo>
                      <a:pt x="87075" y="31464"/>
                      <a:pt x="76465" y="23781"/>
                      <a:pt x="61099" y="23781"/>
                    </a:cubicBezTo>
                    <a:cubicBezTo>
                      <a:pt x="43903" y="23781"/>
                      <a:pt x="32927" y="34391"/>
                      <a:pt x="28903" y="497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Frihandsfigur: Form 11">
                <a:extLst>
                  <a:ext uri="{FF2B5EF4-FFF2-40B4-BE49-F238E27FC236}">
                    <a16:creationId xmlns:a16="http://schemas.microsoft.com/office/drawing/2014/main" id="{12DD6279-E5B7-47B0-88BD-E227ADF9F28B}"/>
                  </a:ext>
                </a:extLst>
              </p:cNvPr>
              <p:cNvSpPr/>
              <p:nvPr/>
            </p:nvSpPr>
            <p:spPr bwMode="black">
              <a:xfrm>
                <a:off x="592576" y="6413180"/>
                <a:ext cx="120368" cy="125856"/>
              </a:xfrm>
              <a:custGeom>
                <a:avLst/>
                <a:gdLst>
                  <a:gd name="connsiteX0" fmla="*/ 0 w 120368"/>
                  <a:gd name="connsiteY0" fmla="*/ 62562 h 125856"/>
                  <a:gd name="connsiteX1" fmla="*/ 62562 w 120368"/>
                  <a:gd name="connsiteY1" fmla="*/ 0 h 125856"/>
                  <a:gd name="connsiteX2" fmla="*/ 120368 w 120368"/>
                  <a:gd name="connsiteY2" fmla="*/ 46464 h 125856"/>
                  <a:gd name="connsiteX3" fmla="*/ 91465 w 120368"/>
                  <a:gd name="connsiteY3" fmla="*/ 46464 h 125856"/>
                  <a:gd name="connsiteX4" fmla="*/ 62196 w 120368"/>
                  <a:gd name="connsiteY4" fmla="*/ 23781 h 125856"/>
                  <a:gd name="connsiteX5" fmla="*/ 27440 w 120368"/>
                  <a:gd name="connsiteY5" fmla="*/ 62562 h 125856"/>
                  <a:gd name="connsiteX6" fmla="*/ 62196 w 120368"/>
                  <a:gd name="connsiteY6" fmla="*/ 102075 h 125856"/>
                  <a:gd name="connsiteX7" fmla="*/ 91465 w 120368"/>
                  <a:gd name="connsiteY7" fmla="*/ 79026 h 125856"/>
                  <a:gd name="connsiteX8" fmla="*/ 120002 w 120368"/>
                  <a:gd name="connsiteY8" fmla="*/ 79026 h 125856"/>
                  <a:gd name="connsiteX9" fmla="*/ 62196 w 120368"/>
                  <a:gd name="connsiteY9" fmla="*/ 125856 h 125856"/>
                  <a:gd name="connsiteX10" fmla="*/ 0 w 120368"/>
                  <a:gd name="connsiteY10" fmla="*/ 62562 h 125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368" h="125856">
                    <a:moveTo>
                      <a:pt x="0" y="62562"/>
                    </a:moveTo>
                    <a:cubicBezTo>
                      <a:pt x="0" y="27074"/>
                      <a:pt x="24147" y="0"/>
                      <a:pt x="62562" y="0"/>
                    </a:cubicBezTo>
                    <a:cubicBezTo>
                      <a:pt x="94026" y="0"/>
                      <a:pt x="117807" y="19025"/>
                      <a:pt x="120368" y="46464"/>
                    </a:cubicBezTo>
                    <a:lnTo>
                      <a:pt x="91465" y="46464"/>
                    </a:lnTo>
                    <a:cubicBezTo>
                      <a:pt x="88904" y="33293"/>
                      <a:pt x="78294" y="23781"/>
                      <a:pt x="62196" y="23781"/>
                    </a:cubicBezTo>
                    <a:cubicBezTo>
                      <a:pt x="40245" y="23781"/>
                      <a:pt x="27440" y="40976"/>
                      <a:pt x="27440" y="62562"/>
                    </a:cubicBezTo>
                    <a:cubicBezTo>
                      <a:pt x="27440" y="84148"/>
                      <a:pt x="40245" y="102075"/>
                      <a:pt x="62196" y="102075"/>
                    </a:cubicBezTo>
                    <a:cubicBezTo>
                      <a:pt x="78294" y="102075"/>
                      <a:pt x="89270" y="92563"/>
                      <a:pt x="91465" y="79026"/>
                    </a:cubicBezTo>
                    <a:lnTo>
                      <a:pt x="120002" y="79026"/>
                    </a:lnTo>
                    <a:cubicBezTo>
                      <a:pt x="115612" y="106466"/>
                      <a:pt x="93660" y="125856"/>
                      <a:pt x="62196" y="125856"/>
                    </a:cubicBezTo>
                    <a:cubicBezTo>
                      <a:pt x="24147" y="125856"/>
                      <a:pt x="0" y="98051"/>
                      <a:pt x="0" y="625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ihandsfigur: Form 12">
                <a:extLst>
                  <a:ext uri="{FF2B5EF4-FFF2-40B4-BE49-F238E27FC236}">
                    <a16:creationId xmlns:a16="http://schemas.microsoft.com/office/drawing/2014/main" id="{FA4C9393-A595-4720-B329-D8E6883A22E2}"/>
                  </a:ext>
                </a:extLst>
              </p:cNvPr>
              <p:cNvSpPr/>
              <p:nvPr/>
            </p:nvSpPr>
            <p:spPr bwMode="black">
              <a:xfrm>
                <a:off x="727579" y="6415375"/>
                <a:ext cx="110490" cy="124026"/>
              </a:xfrm>
              <a:custGeom>
                <a:avLst/>
                <a:gdLst>
                  <a:gd name="connsiteX0" fmla="*/ 0 w 110490"/>
                  <a:gd name="connsiteY0" fmla="*/ 67684 h 124026"/>
                  <a:gd name="connsiteX1" fmla="*/ 0 w 110490"/>
                  <a:gd name="connsiteY1" fmla="*/ 0 h 124026"/>
                  <a:gd name="connsiteX2" fmla="*/ 26708 w 110490"/>
                  <a:gd name="connsiteY2" fmla="*/ 0 h 124026"/>
                  <a:gd name="connsiteX3" fmla="*/ 26708 w 110490"/>
                  <a:gd name="connsiteY3" fmla="*/ 64757 h 124026"/>
                  <a:gd name="connsiteX4" fmla="*/ 53782 w 110490"/>
                  <a:gd name="connsiteY4" fmla="*/ 100246 h 124026"/>
                  <a:gd name="connsiteX5" fmla="*/ 83782 w 110490"/>
                  <a:gd name="connsiteY5" fmla="*/ 61465 h 124026"/>
                  <a:gd name="connsiteX6" fmla="*/ 83782 w 110490"/>
                  <a:gd name="connsiteY6" fmla="*/ 366 h 124026"/>
                  <a:gd name="connsiteX7" fmla="*/ 110490 w 110490"/>
                  <a:gd name="connsiteY7" fmla="*/ 366 h 124026"/>
                  <a:gd name="connsiteX8" fmla="*/ 110490 w 110490"/>
                  <a:gd name="connsiteY8" fmla="*/ 121466 h 124026"/>
                  <a:gd name="connsiteX9" fmla="*/ 84514 w 110490"/>
                  <a:gd name="connsiteY9" fmla="*/ 121466 h 124026"/>
                  <a:gd name="connsiteX10" fmla="*/ 84514 w 110490"/>
                  <a:gd name="connsiteY10" fmla="*/ 107929 h 124026"/>
                  <a:gd name="connsiteX11" fmla="*/ 47928 w 110490"/>
                  <a:gd name="connsiteY11" fmla="*/ 124027 h 124026"/>
                  <a:gd name="connsiteX12" fmla="*/ 0 w 110490"/>
                  <a:gd name="connsiteY12" fmla="*/ 67684 h 12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0490" h="124026">
                    <a:moveTo>
                      <a:pt x="0" y="67684"/>
                    </a:moveTo>
                    <a:lnTo>
                      <a:pt x="0" y="0"/>
                    </a:lnTo>
                    <a:lnTo>
                      <a:pt x="26708" y="0"/>
                    </a:lnTo>
                    <a:lnTo>
                      <a:pt x="26708" y="64757"/>
                    </a:lnTo>
                    <a:cubicBezTo>
                      <a:pt x="26708" y="86709"/>
                      <a:pt x="35123" y="100246"/>
                      <a:pt x="53782" y="100246"/>
                    </a:cubicBezTo>
                    <a:cubicBezTo>
                      <a:pt x="74270" y="100246"/>
                      <a:pt x="83782" y="83416"/>
                      <a:pt x="83782" y="61465"/>
                    </a:cubicBezTo>
                    <a:lnTo>
                      <a:pt x="83782" y="366"/>
                    </a:lnTo>
                    <a:lnTo>
                      <a:pt x="110490" y="366"/>
                    </a:lnTo>
                    <a:lnTo>
                      <a:pt x="110490" y="121466"/>
                    </a:lnTo>
                    <a:lnTo>
                      <a:pt x="84514" y="121466"/>
                    </a:lnTo>
                    <a:lnTo>
                      <a:pt x="84514" y="107929"/>
                    </a:lnTo>
                    <a:cubicBezTo>
                      <a:pt x="75001" y="118905"/>
                      <a:pt x="62928" y="124027"/>
                      <a:pt x="47928" y="124027"/>
                    </a:cubicBezTo>
                    <a:cubicBezTo>
                      <a:pt x="15000" y="123661"/>
                      <a:pt x="0" y="102441"/>
                      <a:pt x="0" y="676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ihandsfigur: Form 13">
                <a:extLst>
                  <a:ext uri="{FF2B5EF4-FFF2-40B4-BE49-F238E27FC236}">
                    <a16:creationId xmlns:a16="http://schemas.microsoft.com/office/drawing/2014/main" id="{01D734D0-E5CF-45CA-AABE-9FF716E06A54}"/>
                  </a:ext>
                </a:extLst>
              </p:cNvPr>
              <p:cNvSpPr/>
              <p:nvPr/>
            </p:nvSpPr>
            <p:spPr bwMode="black">
              <a:xfrm>
                <a:off x="860752" y="6415375"/>
                <a:ext cx="68050" cy="121465"/>
              </a:xfrm>
              <a:custGeom>
                <a:avLst/>
                <a:gdLst>
                  <a:gd name="connsiteX0" fmla="*/ 0 w 68050"/>
                  <a:gd name="connsiteY0" fmla="*/ 121100 h 121465"/>
                  <a:gd name="connsiteX1" fmla="*/ 0 w 68050"/>
                  <a:gd name="connsiteY1" fmla="*/ 0 h 121465"/>
                  <a:gd name="connsiteX2" fmla="*/ 26708 w 68050"/>
                  <a:gd name="connsiteY2" fmla="*/ 0 h 121465"/>
                  <a:gd name="connsiteX3" fmla="*/ 26708 w 68050"/>
                  <a:gd name="connsiteY3" fmla="*/ 17561 h 121465"/>
                  <a:gd name="connsiteX4" fmla="*/ 64391 w 68050"/>
                  <a:gd name="connsiteY4" fmla="*/ 0 h 121465"/>
                  <a:gd name="connsiteX5" fmla="*/ 68050 w 68050"/>
                  <a:gd name="connsiteY5" fmla="*/ 0 h 121465"/>
                  <a:gd name="connsiteX6" fmla="*/ 68050 w 68050"/>
                  <a:gd name="connsiteY6" fmla="*/ 25610 h 121465"/>
                  <a:gd name="connsiteX7" fmla="*/ 65489 w 68050"/>
                  <a:gd name="connsiteY7" fmla="*/ 25610 h 121465"/>
                  <a:gd name="connsiteX8" fmla="*/ 26708 w 68050"/>
                  <a:gd name="connsiteY8" fmla="*/ 61830 h 121465"/>
                  <a:gd name="connsiteX9" fmla="*/ 26708 w 68050"/>
                  <a:gd name="connsiteY9" fmla="*/ 121466 h 121465"/>
                  <a:gd name="connsiteX10" fmla="*/ 0 w 68050"/>
                  <a:gd name="connsiteY10" fmla="*/ 121466 h 12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050" h="121465">
                    <a:moveTo>
                      <a:pt x="0" y="121100"/>
                    </a:moveTo>
                    <a:lnTo>
                      <a:pt x="0" y="0"/>
                    </a:lnTo>
                    <a:lnTo>
                      <a:pt x="26708" y="0"/>
                    </a:lnTo>
                    <a:lnTo>
                      <a:pt x="26708" y="17561"/>
                    </a:lnTo>
                    <a:cubicBezTo>
                      <a:pt x="35488" y="2561"/>
                      <a:pt x="49391" y="0"/>
                      <a:pt x="64391" y="0"/>
                    </a:cubicBezTo>
                    <a:lnTo>
                      <a:pt x="68050" y="0"/>
                    </a:lnTo>
                    <a:lnTo>
                      <a:pt x="68050" y="25610"/>
                    </a:lnTo>
                    <a:lnTo>
                      <a:pt x="65489" y="25610"/>
                    </a:lnTo>
                    <a:cubicBezTo>
                      <a:pt x="42074" y="25610"/>
                      <a:pt x="26708" y="32927"/>
                      <a:pt x="26708" y="61830"/>
                    </a:cubicBezTo>
                    <a:lnTo>
                      <a:pt x="26708" y="121466"/>
                    </a:lnTo>
                    <a:lnTo>
                      <a:pt x="0" y="121466"/>
                    </a:ln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Frihandsfigur: Form 14">
                <a:extLst>
                  <a:ext uri="{FF2B5EF4-FFF2-40B4-BE49-F238E27FC236}">
                    <a16:creationId xmlns:a16="http://schemas.microsoft.com/office/drawing/2014/main" id="{5C094831-FA84-44D7-86AD-C14F9A9E191F}"/>
                  </a:ext>
                </a:extLst>
              </p:cNvPr>
              <p:cNvSpPr/>
              <p:nvPr/>
            </p:nvSpPr>
            <p:spPr bwMode="black">
              <a:xfrm>
                <a:off x="942705" y="6367081"/>
                <a:ext cx="33659" cy="169393"/>
              </a:xfrm>
              <a:custGeom>
                <a:avLst/>
                <a:gdLst>
                  <a:gd name="connsiteX0" fmla="*/ 0 w 33659"/>
                  <a:gd name="connsiteY0" fmla="*/ 16830 h 169393"/>
                  <a:gd name="connsiteX1" fmla="*/ 16830 w 33659"/>
                  <a:gd name="connsiteY1" fmla="*/ 0 h 169393"/>
                  <a:gd name="connsiteX2" fmla="*/ 33659 w 33659"/>
                  <a:gd name="connsiteY2" fmla="*/ 16830 h 169393"/>
                  <a:gd name="connsiteX3" fmla="*/ 16830 w 33659"/>
                  <a:gd name="connsiteY3" fmla="*/ 33659 h 169393"/>
                  <a:gd name="connsiteX4" fmla="*/ 0 w 33659"/>
                  <a:gd name="connsiteY4" fmla="*/ 16830 h 169393"/>
                  <a:gd name="connsiteX5" fmla="*/ 3293 w 33659"/>
                  <a:gd name="connsiteY5" fmla="*/ 169394 h 169393"/>
                  <a:gd name="connsiteX6" fmla="*/ 3293 w 33659"/>
                  <a:gd name="connsiteY6" fmla="*/ 48294 h 169393"/>
                  <a:gd name="connsiteX7" fmla="*/ 30001 w 33659"/>
                  <a:gd name="connsiteY7" fmla="*/ 48294 h 169393"/>
                  <a:gd name="connsiteX8" fmla="*/ 30001 w 33659"/>
                  <a:gd name="connsiteY8" fmla="*/ 169394 h 169393"/>
                  <a:gd name="connsiteX9" fmla="*/ 3293 w 33659"/>
                  <a:gd name="connsiteY9" fmla="*/ 169394 h 169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659" h="169393">
                    <a:moveTo>
                      <a:pt x="0" y="16830"/>
                    </a:moveTo>
                    <a:cubicBezTo>
                      <a:pt x="0" y="7317"/>
                      <a:pt x="6951" y="0"/>
                      <a:pt x="16830" y="0"/>
                    </a:cubicBezTo>
                    <a:cubicBezTo>
                      <a:pt x="26342" y="0"/>
                      <a:pt x="33659" y="6951"/>
                      <a:pt x="33659" y="16830"/>
                    </a:cubicBezTo>
                    <a:cubicBezTo>
                      <a:pt x="33659" y="26708"/>
                      <a:pt x="26342" y="33659"/>
                      <a:pt x="16830" y="33659"/>
                    </a:cubicBezTo>
                    <a:cubicBezTo>
                      <a:pt x="7317" y="33659"/>
                      <a:pt x="0" y="26708"/>
                      <a:pt x="0" y="16830"/>
                    </a:cubicBezTo>
                    <a:close/>
                    <a:moveTo>
                      <a:pt x="3293" y="169394"/>
                    </a:moveTo>
                    <a:lnTo>
                      <a:pt x="3293" y="48294"/>
                    </a:lnTo>
                    <a:lnTo>
                      <a:pt x="30001" y="48294"/>
                    </a:lnTo>
                    <a:lnTo>
                      <a:pt x="30001" y="169394"/>
                    </a:lnTo>
                    <a:lnTo>
                      <a:pt x="3293" y="169394"/>
                    </a:ln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rihandsfigur: Form 15">
                <a:extLst>
                  <a:ext uri="{FF2B5EF4-FFF2-40B4-BE49-F238E27FC236}">
                    <a16:creationId xmlns:a16="http://schemas.microsoft.com/office/drawing/2014/main" id="{51D944B2-618E-4555-9ACC-45673CD78784}"/>
                  </a:ext>
                </a:extLst>
              </p:cNvPr>
              <p:cNvSpPr/>
              <p:nvPr/>
            </p:nvSpPr>
            <p:spPr bwMode="black">
              <a:xfrm>
                <a:off x="989169" y="6382082"/>
                <a:ext cx="79757" cy="154393"/>
              </a:xfrm>
              <a:custGeom>
                <a:avLst/>
                <a:gdLst>
                  <a:gd name="connsiteX0" fmla="*/ 62562 w 79757"/>
                  <a:gd name="connsiteY0" fmla="*/ 154393 h 154393"/>
                  <a:gd name="connsiteX1" fmla="*/ 20854 w 79757"/>
                  <a:gd name="connsiteY1" fmla="*/ 113783 h 154393"/>
                  <a:gd name="connsiteX2" fmla="*/ 20854 w 79757"/>
                  <a:gd name="connsiteY2" fmla="*/ 56343 h 154393"/>
                  <a:gd name="connsiteX3" fmla="*/ 0 w 79757"/>
                  <a:gd name="connsiteY3" fmla="*/ 56343 h 154393"/>
                  <a:gd name="connsiteX4" fmla="*/ 0 w 79757"/>
                  <a:gd name="connsiteY4" fmla="*/ 33293 h 154393"/>
                  <a:gd name="connsiteX5" fmla="*/ 20854 w 79757"/>
                  <a:gd name="connsiteY5" fmla="*/ 33293 h 154393"/>
                  <a:gd name="connsiteX6" fmla="*/ 20854 w 79757"/>
                  <a:gd name="connsiteY6" fmla="*/ 0 h 154393"/>
                  <a:gd name="connsiteX7" fmla="*/ 47562 w 79757"/>
                  <a:gd name="connsiteY7" fmla="*/ 0 h 154393"/>
                  <a:gd name="connsiteX8" fmla="*/ 47562 w 79757"/>
                  <a:gd name="connsiteY8" fmla="*/ 33293 h 154393"/>
                  <a:gd name="connsiteX9" fmla="*/ 77563 w 79757"/>
                  <a:gd name="connsiteY9" fmla="*/ 33293 h 154393"/>
                  <a:gd name="connsiteX10" fmla="*/ 77563 w 79757"/>
                  <a:gd name="connsiteY10" fmla="*/ 56343 h 154393"/>
                  <a:gd name="connsiteX11" fmla="*/ 47562 w 79757"/>
                  <a:gd name="connsiteY11" fmla="*/ 56343 h 154393"/>
                  <a:gd name="connsiteX12" fmla="*/ 47562 w 79757"/>
                  <a:gd name="connsiteY12" fmla="*/ 111953 h 154393"/>
                  <a:gd name="connsiteX13" fmla="*/ 64392 w 79757"/>
                  <a:gd name="connsiteY13" fmla="*/ 130978 h 154393"/>
                  <a:gd name="connsiteX14" fmla="*/ 79758 w 79757"/>
                  <a:gd name="connsiteY14" fmla="*/ 130978 h 154393"/>
                  <a:gd name="connsiteX15" fmla="*/ 79758 w 79757"/>
                  <a:gd name="connsiteY15" fmla="*/ 154393 h 154393"/>
                  <a:gd name="connsiteX16" fmla="*/ 62562 w 79757"/>
                  <a:gd name="connsiteY16" fmla="*/ 154393 h 154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9757" h="154393">
                    <a:moveTo>
                      <a:pt x="62562" y="154393"/>
                    </a:moveTo>
                    <a:cubicBezTo>
                      <a:pt x="38050" y="154393"/>
                      <a:pt x="20854" y="141954"/>
                      <a:pt x="20854" y="113783"/>
                    </a:cubicBezTo>
                    <a:lnTo>
                      <a:pt x="20854" y="56343"/>
                    </a:lnTo>
                    <a:lnTo>
                      <a:pt x="0" y="56343"/>
                    </a:lnTo>
                    <a:lnTo>
                      <a:pt x="0" y="33293"/>
                    </a:lnTo>
                    <a:lnTo>
                      <a:pt x="20854" y="33293"/>
                    </a:lnTo>
                    <a:lnTo>
                      <a:pt x="20854" y="0"/>
                    </a:lnTo>
                    <a:lnTo>
                      <a:pt x="47562" y="0"/>
                    </a:lnTo>
                    <a:lnTo>
                      <a:pt x="47562" y="33293"/>
                    </a:lnTo>
                    <a:lnTo>
                      <a:pt x="77563" y="33293"/>
                    </a:lnTo>
                    <a:lnTo>
                      <a:pt x="77563" y="56343"/>
                    </a:lnTo>
                    <a:lnTo>
                      <a:pt x="47562" y="56343"/>
                    </a:lnTo>
                    <a:lnTo>
                      <a:pt x="47562" y="111953"/>
                    </a:lnTo>
                    <a:cubicBezTo>
                      <a:pt x="47562" y="120002"/>
                      <a:pt x="51221" y="130978"/>
                      <a:pt x="64392" y="130978"/>
                    </a:cubicBezTo>
                    <a:lnTo>
                      <a:pt x="79758" y="130978"/>
                    </a:lnTo>
                    <a:lnTo>
                      <a:pt x="79758" y="154393"/>
                    </a:lnTo>
                    <a:lnTo>
                      <a:pt x="62562" y="154393"/>
                    </a:ln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rihandsfigur: Form 16">
                <a:extLst>
                  <a:ext uri="{FF2B5EF4-FFF2-40B4-BE49-F238E27FC236}">
                    <a16:creationId xmlns:a16="http://schemas.microsoft.com/office/drawing/2014/main" id="{22B93786-F7F9-42E5-A296-8C9994887397}"/>
                  </a:ext>
                </a:extLst>
              </p:cNvPr>
              <p:cNvSpPr/>
              <p:nvPr/>
            </p:nvSpPr>
            <p:spPr bwMode="black">
              <a:xfrm>
                <a:off x="1080634" y="6413180"/>
                <a:ext cx="119636" cy="125498"/>
              </a:xfrm>
              <a:custGeom>
                <a:avLst/>
                <a:gdLst>
                  <a:gd name="connsiteX0" fmla="*/ 0 w 119636"/>
                  <a:gd name="connsiteY0" fmla="*/ 89636 h 125498"/>
                  <a:gd name="connsiteX1" fmla="*/ 51586 w 119636"/>
                  <a:gd name="connsiteY1" fmla="*/ 51221 h 125498"/>
                  <a:gd name="connsiteX2" fmla="*/ 81221 w 119636"/>
                  <a:gd name="connsiteY2" fmla="*/ 51221 h 125498"/>
                  <a:gd name="connsiteX3" fmla="*/ 81221 w 119636"/>
                  <a:gd name="connsiteY3" fmla="*/ 45001 h 125498"/>
                  <a:gd name="connsiteX4" fmla="*/ 55611 w 119636"/>
                  <a:gd name="connsiteY4" fmla="*/ 21586 h 125498"/>
                  <a:gd name="connsiteX5" fmla="*/ 30001 w 119636"/>
                  <a:gd name="connsiteY5" fmla="*/ 38781 h 125498"/>
                  <a:gd name="connsiteX6" fmla="*/ 2561 w 119636"/>
                  <a:gd name="connsiteY6" fmla="*/ 38781 h 125498"/>
                  <a:gd name="connsiteX7" fmla="*/ 56708 w 119636"/>
                  <a:gd name="connsiteY7" fmla="*/ 0 h 125498"/>
                  <a:gd name="connsiteX8" fmla="*/ 107197 w 119636"/>
                  <a:gd name="connsiteY8" fmla="*/ 47928 h 125498"/>
                  <a:gd name="connsiteX9" fmla="*/ 107197 w 119636"/>
                  <a:gd name="connsiteY9" fmla="*/ 90002 h 125498"/>
                  <a:gd name="connsiteX10" fmla="*/ 116710 w 119636"/>
                  <a:gd name="connsiteY10" fmla="*/ 100246 h 125498"/>
                  <a:gd name="connsiteX11" fmla="*/ 119637 w 119636"/>
                  <a:gd name="connsiteY11" fmla="*/ 100246 h 125498"/>
                  <a:gd name="connsiteX12" fmla="*/ 119637 w 119636"/>
                  <a:gd name="connsiteY12" fmla="*/ 122929 h 125498"/>
                  <a:gd name="connsiteX13" fmla="*/ 108661 w 119636"/>
                  <a:gd name="connsiteY13" fmla="*/ 122929 h 125498"/>
                  <a:gd name="connsiteX14" fmla="*/ 84514 w 119636"/>
                  <a:gd name="connsiteY14" fmla="*/ 106831 h 125498"/>
                  <a:gd name="connsiteX15" fmla="*/ 43903 w 119636"/>
                  <a:gd name="connsiteY15" fmla="*/ 125490 h 125498"/>
                  <a:gd name="connsiteX16" fmla="*/ 0 w 119636"/>
                  <a:gd name="connsiteY16" fmla="*/ 89636 h 125498"/>
                  <a:gd name="connsiteX17" fmla="*/ 81587 w 119636"/>
                  <a:gd name="connsiteY17" fmla="*/ 75367 h 125498"/>
                  <a:gd name="connsiteX18" fmla="*/ 81587 w 119636"/>
                  <a:gd name="connsiteY18" fmla="*/ 70611 h 125498"/>
                  <a:gd name="connsiteX19" fmla="*/ 49025 w 119636"/>
                  <a:gd name="connsiteY19" fmla="*/ 70611 h 125498"/>
                  <a:gd name="connsiteX20" fmla="*/ 27440 w 119636"/>
                  <a:gd name="connsiteY20" fmla="*/ 88173 h 125498"/>
                  <a:gd name="connsiteX21" fmla="*/ 49025 w 119636"/>
                  <a:gd name="connsiteY21" fmla="*/ 105368 h 125498"/>
                  <a:gd name="connsiteX22" fmla="*/ 81587 w 119636"/>
                  <a:gd name="connsiteY22" fmla="*/ 75367 h 125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9636" h="125498">
                    <a:moveTo>
                      <a:pt x="0" y="89636"/>
                    </a:moveTo>
                    <a:cubicBezTo>
                      <a:pt x="0" y="62196"/>
                      <a:pt x="21952" y="51221"/>
                      <a:pt x="51586" y="51221"/>
                    </a:cubicBezTo>
                    <a:lnTo>
                      <a:pt x="81221" y="51221"/>
                    </a:lnTo>
                    <a:lnTo>
                      <a:pt x="81221" y="45001"/>
                    </a:lnTo>
                    <a:cubicBezTo>
                      <a:pt x="81221" y="31098"/>
                      <a:pt x="70977" y="21586"/>
                      <a:pt x="55611" y="21586"/>
                    </a:cubicBezTo>
                    <a:cubicBezTo>
                      <a:pt x="42440" y="21586"/>
                      <a:pt x="32196" y="28537"/>
                      <a:pt x="30001" y="38781"/>
                    </a:cubicBezTo>
                    <a:lnTo>
                      <a:pt x="2561" y="38781"/>
                    </a:lnTo>
                    <a:cubicBezTo>
                      <a:pt x="5488" y="13171"/>
                      <a:pt x="28171" y="0"/>
                      <a:pt x="56708" y="0"/>
                    </a:cubicBezTo>
                    <a:cubicBezTo>
                      <a:pt x="87441" y="0"/>
                      <a:pt x="107197" y="17927"/>
                      <a:pt x="107197" y="47928"/>
                    </a:cubicBezTo>
                    <a:lnTo>
                      <a:pt x="107197" y="90002"/>
                    </a:lnTo>
                    <a:cubicBezTo>
                      <a:pt x="107197" y="96587"/>
                      <a:pt x="110490" y="100246"/>
                      <a:pt x="116710" y="100246"/>
                    </a:cubicBezTo>
                    <a:lnTo>
                      <a:pt x="119637" y="100246"/>
                    </a:lnTo>
                    <a:lnTo>
                      <a:pt x="119637" y="122929"/>
                    </a:lnTo>
                    <a:lnTo>
                      <a:pt x="108661" y="122929"/>
                    </a:lnTo>
                    <a:cubicBezTo>
                      <a:pt x="97319" y="122929"/>
                      <a:pt x="86709" y="120002"/>
                      <a:pt x="84514" y="106831"/>
                    </a:cubicBezTo>
                    <a:cubicBezTo>
                      <a:pt x="74270" y="120368"/>
                      <a:pt x="59635" y="125490"/>
                      <a:pt x="43903" y="125490"/>
                    </a:cubicBezTo>
                    <a:cubicBezTo>
                      <a:pt x="19391" y="125856"/>
                      <a:pt x="0" y="114149"/>
                      <a:pt x="0" y="89636"/>
                    </a:cubicBezTo>
                    <a:close/>
                    <a:moveTo>
                      <a:pt x="81587" y="75367"/>
                    </a:moveTo>
                    <a:lnTo>
                      <a:pt x="81587" y="70611"/>
                    </a:lnTo>
                    <a:lnTo>
                      <a:pt x="49025" y="70611"/>
                    </a:lnTo>
                    <a:cubicBezTo>
                      <a:pt x="38415" y="70611"/>
                      <a:pt x="27440" y="75733"/>
                      <a:pt x="27440" y="88173"/>
                    </a:cubicBezTo>
                    <a:cubicBezTo>
                      <a:pt x="27440" y="100246"/>
                      <a:pt x="37318" y="105368"/>
                      <a:pt x="49025" y="105368"/>
                    </a:cubicBezTo>
                    <a:cubicBezTo>
                      <a:pt x="69514" y="105368"/>
                      <a:pt x="81587" y="93660"/>
                      <a:pt x="81587" y="753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Frihandsfigur: Form 17">
                <a:extLst>
                  <a:ext uri="{FF2B5EF4-FFF2-40B4-BE49-F238E27FC236}">
                    <a16:creationId xmlns:a16="http://schemas.microsoft.com/office/drawing/2014/main" id="{96C1688C-0004-451A-9D78-6BD7A49045F1}"/>
                  </a:ext>
                </a:extLst>
              </p:cNvPr>
              <p:cNvSpPr/>
              <p:nvPr/>
            </p:nvSpPr>
            <p:spPr bwMode="black">
              <a:xfrm>
                <a:off x="1210515" y="6412814"/>
                <a:ext cx="103904" cy="125519"/>
              </a:xfrm>
              <a:custGeom>
                <a:avLst/>
                <a:gdLst>
                  <a:gd name="connsiteX0" fmla="*/ 0 w 103904"/>
                  <a:gd name="connsiteY0" fmla="*/ 84148 h 125519"/>
                  <a:gd name="connsiteX1" fmla="*/ 25976 w 103904"/>
                  <a:gd name="connsiteY1" fmla="*/ 83782 h 125519"/>
                  <a:gd name="connsiteX2" fmla="*/ 54147 w 103904"/>
                  <a:gd name="connsiteY2" fmla="*/ 104636 h 125519"/>
                  <a:gd name="connsiteX3" fmla="*/ 76831 w 103904"/>
                  <a:gd name="connsiteY3" fmla="*/ 88904 h 125519"/>
                  <a:gd name="connsiteX4" fmla="*/ 57806 w 103904"/>
                  <a:gd name="connsiteY4" fmla="*/ 74636 h 125519"/>
                  <a:gd name="connsiteX5" fmla="*/ 36586 w 103904"/>
                  <a:gd name="connsiteY5" fmla="*/ 70977 h 125519"/>
                  <a:gd name="connsiteX6" fmla="*/ 2195 w 103904"/>
                  <a:gd name="connsiteY6" fmla="*/ 38781 h 125519"/>
                  <a:gd name="connsiteX7" fmla="*/ 51586 w 103904"/>
                  <a:gd name="connsiteY7" fmla="*/ 0 h 125519"/>
                  <a:gd name="connsiteX8" fmla="*/ 101709 w 103904"/>
                  <a:gd name="connsiteY8" fmla="*/ 39513 h 125519"/>
                  <a:gd name="connsiteX9" fmla="*/ 75733 w 103904"/>
                  <a:gd name="connsiteY9" fmla="*/ 39513 h 125519"/>
                  <a:gd name="connsiteX10" fmla="*/ 50489 w 103904"/>
                  <a:gd name="connsiteY10" fmla="*/ 21220 h 125519"/>
                  <a:gd name="connsiteX11" fmla="*/ 28537 w 103904"/>
                  <a:gd name="connsiteY11" fmla="*/ 36220 h 125519"/>
                  <a:gd name="connsiteX12" fmla="*/ 42074 w 103904"/>
                  <a:gd name="connsiteY12" fmla="*/ 47196 h 125519"/>
                  <a:gd name="connsiteX13" fmla="*/ 68782 w 103904"/>
                  <a:gd name="connsiteY13" fmla="*/ 52318 h 125519"/>
                  <a:gd name="connsiteX14" fmla="*/ 103904 w 103904"/>
                  <a:gd name="connsiteY14" fmla="*/ 85977 h 125519"/>
                  <a:gd name="connsiteX15" fmla="*/ 53416 w 103904"/>
                  <a:gd name="connsiteY15" fmla="*/ 125490 h 125519"/>
                  <a:gd name="connsiteX16" fmla="*/ 0 w 103904"/>
                  <a:gd name="connsiteY16" fmla="*/ 84148 h 125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3904" h="125519">
                    <a:moveTo>
                      <a:pt x="0" y="84148"/>
                    </a:moveTo>
                    <a:lnTo>
                      <a:pt x="25976" y="83782"/>
                    </a:lnTo>
                    <a:cubicBezTo>
                      <a:pt x="28171" y="96587"/>
                      <a:pt x="38781" y="104636"/>
                      <a:pt x="54147" y="104636"/>
                    </a:cubicBezTo>
                    <a:cubicBezTo>
                      <a:pt x="64392" y="104636"/>
                      <a:pt x="76831" y="100978"/>
                      <a:pt x="76831" y="88904"/>
                    </a:cubicBezTo>
                    <a:cubicBezTo>
                      <a:pt x="76831" y="80489"/>
                      <a:pt x="70977" y="77197"/>
                      <a:pt x="57806" y="74636"/>
                    </a:cubicBezTo>
                    <a:lnTo>
                      <a:pt x="36586" y="70977"/>
                    </a:lnTo>
                    <a:cubicBezTo>
                      <a:pt x="21586" y="68416"/>
                      <a:pt x="2195" y="62196"/>
                      <a:pt x="2195" y="38781"/>
                    </a:cubicBezTo>
                    <a:cubicBezTo>
                      <a:pt x="2195" y="17927"/>
                      <a:pt x="21220" y="0"/>
                      <a:pt x="51586" y="0"/>
                    </a:cubicBezTo>
                    <a:cubicBezTo>
                      <a:pt x="87075" y="0"/>
                      <a:pt x="101344" y="23049"/>
                      <a:pt x="101709" y="39513"/>
                    </a:cubicBezTo>
                    <a:lnTo>
                      <a:pt x="75733" y="39513"/>
                    </a:lnTo>
                    <a:cubicBezTo>
                      <a:pt x="73538" y="27805"/>
                      <a:pt x="63660" y="21220"/>
                      <a:pt x="50489" y="21220"/>
                    </a:cubicBezTo>
                    <a:cubicBezTo>
                      <a:pt x="36586" y="21220"/>
                      <a:pt x="28537" y="28537"/>
                      <a:pt x="28537" y="36220"/>
                    </a:cubicBezTo>
                    <a:cubicBezTo>
                      <a:pt x="28537" y="43172"/>
                      <a:pt x="33659" y="45733"/>
                      <a:pt x="42074" y="47196"/>
                    </a:cubicBezTo>
                    <a:lnTo>
                      <a:pt x="68782" y="52318"/>
                    </a:lnTo>
                    <a:cubicBezTo>
                      <a:pt x="91465" y="56708"/>
                      <a:pt x="103904" y="67684"/>
                      <a:pt x="103904" y="85977"/>
                    </a:cubicBezTo>
                    <a:cubicBezTo>
                      <a:pt x="103904" y="113417"/>
                      <a:pt x="79026" y="125490"/>
                      <a:pt x="53416" y="125490"/>
                    </a:cubicBezTo>
                    <a:cubicBezTo>
                      <a:pt x="27074" y="126222"/>
                      <a:pt x="2561" y="113417"/>
                      <a:pt x="0" y="841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8FC8505-966F-453D-BC1E-CBB6F28354D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15253" y="288000"/>
            <a:ext cx="2710560" cy="5760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100"/>
              </a:spcBef>
              <a:buNone/>
              <a:defRPr sz="9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ruta 8">
            <a:extLst>
              <a:ext uri="{FF2B5EF4-FFF2-40B4-BE49-F238E27FC236}">
                <a16:creationId xmlns:a16="http://schemas.microsoft.com/office/drawing/2014/main" id="{BCDE7B14-3169-41AC-AE76-B75DC4FD8425}"/>
              </a:ext>
            </a:extLst>
          </p:cNvPr>
          <p:cNvSpPr txBox="1"/>
          <p:nvPr userDrawn="1"/>
        </p:nvSpPr>
        <p:spPr>
          <a:xfrm>
            <a:off x="-8799" y="-355859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>
                <a:solidFill>
                  <a:schemeClr val="bg2"/>
                </a:solidFill>
              </a:rPr>
              <a:t>To insert Background picture in this layout – Right click on the background – choose Format –Picture or texture fill and Insert a picture from file.  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95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ext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Melker Schörling Scholarship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B1917F1A-F3DC-49F0-ADBF-AE7453124B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2736" y="1127126"/>
            <a:ext cx="7624800" cy="54133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04C6C62-D660-493A-A0AC-4F4AE92F574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189912" y="5987935"/>
            <a:ext cx="3685943" cy="574789"/>
          </a:xfrm>
        </p:spPr>
        <p:txBody>
          <a:bodyPr anchor="b"/>
          <a:lstStyle>
            <a:lvl1pPr marL="0" indent="0">
              <a:buNone/>
              <a:defRPr sz="9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latshållare för text 8">
            <a:extLst>
              <a:ext uri="{FF2B5EF4-FFF2-40B4-BE49-F238E27FC236}">
                <a16:creationId xmlns:a16="http://schemas.microsoft.com/office/drawing/2014/main" id="{994B92F8-AE67-4532-B3BE-E640762605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9681" y="1101090"/>
            <a:ext cx="3686175" cy="4626610"/>
          </a:xfrm>
        </p:spPr>
        <p:txBody>
          <a:bodyPr/>
          <a:lstStyle>
            <a:lvl1pPr marL="179388" indent="-179388">
              <a:defRPr sz="1400">
                <a:solidFill>
                  <a:schemeClr val="tx1"/>
                </a:solidFill>
              </a:defRPr>
            </a:lvl1pPr>
            <a:lvl2pPr marL="360363" indent="-182563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9388">
              <a:defRPr sz="1000">
                <a:solidFill>
                  <a:schemeClr val="tx1"/>
                </a:solidFill>
              </a:defRPr>
            </a:lvl4pPr>
            <a:lvl5pPr marL="898525" indent="-180975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914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Melker Schörling Scholarship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042B7CA3-008A-47AC-BB01-D5068FDB61A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1287" y="1935162"/>
            <a:ext cx="7624800" cy="46053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14EDC4A-06FE-4048-A92B-E03458A6EC4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15914" y="5987935"/>
            <a:ext cx="3686174" cy="574789"/>
          </a:xfrm>
        </p:spPr>
        <p:txBody>
          <a:bodyPr anchor="b"/>
          <a:lstStyle>
            <a:lvl1pPr marL="0" indent="0">
              <a:buNone/>
              <a:defRPr sz="9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AA9B10-E94C-4DCD-BFE2-88B344832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sp>
        <p:nvSpPr>
          <p:cNvPr id="14" name="Platshållare för text 8">
            <a:extLst>
              <a:ext uri="{FF2B5EF4-FFF2-40B4-BE49-F238E27FC236}">
                <a16:creationId xmlns:a16="http://schemas.microsoft.com/office/drawing/2014/main" id="{22186728-45F6-4366-92B0-C268B7AAC4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2996" y="1905000"/>
            <a:ext cx="3686175" cy="3822700"/>
          </a:xfrm>
        </p:spPr>
        <p:txBody>
          <a:bodyPr/>
          <a:lstStyle>
            <a:lvl1pPr marL="179388" indent="-179388">
              <a:defRPr sz="1400">
                <a:solidFill>
                  <a:schemeClr val="tx1"/>
                </a:solidFill>
              </a:defRPr>
            </a:lvl1pPr>
            <a:lvl2pPr marL="360363" indent="-182563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9388">
              <a:defRPr sz="1000">
                <a:solidFill>
                  <a:schemeClr val="tx1"/>
                </a:solidFill>
              </a:defRPr>
            </a:lvl4pPr>
            <a:lvl5pPr marL="898525" indent="-180975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6907223-2798-45F1-B502-C8050F79B30E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9173671" y="1110615"/>
            <a:ext cx="2702184" cy="568961"/>
          </a:xfrm>
        </p:spPr>
        <p:txBody>
          <a:bodyPr anchor="t"/>
          <a:lstStyle>
            <a:lvl1pPr marL="0" indent="0">
              <a:spcBef>
                <a:spcPts val="300"/>
              </a:spcBef>
              <a:buNone/>
              <a:defRPr sz="900" b="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9118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+ image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Melker Schörling Scholarship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E2F6474D-6619-4B09-A0DC-0392431447B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89913" y="1935162"/>
            <a:ext cx="3685942" cy="460393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BD2EE3-CA75-4C2C-B67E-7F0800551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1074420"/>
            <a:ext cx="8605837" cy="605155"/>
          </a:xfrm>
        </p:spPr>
        <p:txBody>
          <a:bodyPr/>
          <a:lstStyle/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sp>
        <p:nvSpPr>
          <p:cNvPr id="18" name="Platshållare för text 8">
            <a:extLst>
              <a:ext uri="{FF2B5EF4-FFF2-40B4-BE49-F238E27FC236}">
                <a16:creationId xmlns:a16="http://schemas.microsoft.com/office/drawing/2014/main" id="{36EA1E14-2AE7-4059-8B53-39796EA6B3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2996" y="1905000"/>
            <a:ext cx="3686175" cy="4626610"/>
          </a:xfrm>
        </p:spPr>
        <p:txBody>
          <a:bodyPr/>
          <a:lstStyle>
            <a:lvl1pPr marL="179388" indent="-179388">
              <a:defRPr sz="1400">
                <a:solidFill>
                  <a:schemeClr val="tx1"/>
                </a:solidFill>
              </a:defRPr>
            </a:lvl1pPr>
            <a:lvl2pPr marL="360363" indent="-182563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9388">
              <a:defRPr sz="1000">
                <a:solidFill>
                  <a:schemeClr val="tx1"/>
                </a:solidFill>
              </a:defRPr>
            </a:lvl4pPr>
            <a:lvl5pPr marL="898525" indent="-180975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Platshållare för text 8">
            <a:extLst>
              <a:ext uri="{FF2B5EF4-FFF2-40B4-BE49-F238E27FC236}">
                <a16:creationId xmlns:a16="http://schemas.microsoft.com/office/drawing/2014/main" id="{80A38CA8-BCC9-47CA-8569-988796C61CE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51455" y="1905000"/>
            <a:ext cx="3686175" cy="4626610"/>
          </a:xfrm>
        </p:spPr>
        <p:txBody>
          <a:bodyPr/>
          <a:lstStyle>
            <a:lvl1pPr marL="179388" indent="-179388">
              <a:defRPr sz="1400">
                <a:solidFill>
                  <a:schemeClr val="tx1"/>
                </a:solidFill>
              </a:defRPr>
            </a:lvl1pPr>
            <a:lvl2pPr marL="360363" indent="-182563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9388">
              <a:defRPr sz="1000">
                <a:solidFill>
                  <a:schemeClr val="tx1"/>
                </a:solidFill>
              </a:defRPr>
            </a:lvl4pPr>
            <a:lvl5pPr marL="898525" indent="-180975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068AAA9-30B8-488D-8FE4-3F310A983BF6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173671" y="1110615"/>
            <a:ext cx="2702184" cy="568961"/>
          </a:xfrm>
        </p:spPr>
        <p:txBody>
          <a:bodyPr anchor="t"/>
          <a:lstStyle>
            <a:lvl1pPr marL="0" indent="0">
              <a:spcBef>
                <a:spcPts val="300"/>
              </a:spcBef>
              <a:buNone/>
              <a:defRPr sz="900" b="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8903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25EE51-B9E4-4CE9-B81B-C3EBAEFD2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1074420"/>
            <a:ext cx="11542576" cy="6051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ändra</a:t>
            </a:r>
            <a:r>
              <a:rPr lang="en-US" dirty="0"/>
              <a:t> mall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rubrikformat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590DA-E662-4AC9-9802-1C01A2B6B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913" y="1909822"/>
            <a:ext cx="11560174" cy="46306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ändra</a:t>
            </a:r>
            <a:r>
              <a:rPr lang="en-US" dirty="0"/>
              <a:t> format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bakgrundstexten</a:t>
            </a:r>
            <a:endParaRPr lang="en-US" dirty="0"/>
          </a:p>
          <a:p>
            <a:pPr lvl="1"/>
            <a:r>
              <a:rPr lang="en-US" dirty="0" err="1"/>
              <a:t>Nivå</a:t>
            </a:r>
            <a:r>
              <a:rPr lang="en-US" dirty="0"/>
              <a:t> </a:t>
            </a:r>
            <a:r>
              <a:rPr lang="en-US" dirty="0" err="1"/>
              <a:t>två</a:t>
            </a:r>
            <a:endParaRPr lang="en-US" dirty="0"/>
          </a:p>
          <a:p>
            <a:pPr lvl="2"/>
            <a:r>
              <a:rPr lang="en-US" dirty="0" err="1"/>
              <a:t>Nivå</a:t>
            </a:r>
            <a:r>
              <a:rPr lang="en-US" dirty="0"/>
              <a:t> </a:t>
            </a:r>
            <a:r>
              <a:rPr lang="en-US" dirty="0" err="1"/>
              <a:t>tre</a:t>
            </a:r>
            <a:endParaRPr lang="en-US" dirty="0"/>
          </a:p>
          <a:p>
            <a:pPr lvl="3"/>
            <a:r>
              <a:rPr lang="en-US" dirty="0" err="1"/>
              <a:t>Nivå</a:t>
            </a:r>
            <a:r>
              <a:rPr lang="en-US" dirty="0"/>
              <a:t> </a:t>
            </a:r>
            <a:r>
              <a:rPr lang="en-US" dirty="0" err="1"/>
              <a:t>fyra</a:t>
            </a:r>
            <a:endParaRPr lang="en-US" dirty="0"/>
          </a:p>
          <a:p>
            <a:pPr lvl="4"/>
            <a:r>
              <a:rPr lang="en-US" dirty="0" err="1"/>
              <a:t>Nivå</a:t>
            </a:r>
            <a:r>
              <a:rPr lang="en-US" dirty="0"/>
              <a:t> fem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B9F-C60B-41BB-9FD2-7E837549D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913" y="6570000"/>
            <a:ext cx="2702184" cy="28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1CD04-F2C3-45A6-B114-6A8F1C9A3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01659" y="288925"/>
            <a:ext cx="2688592" cy="5740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Melker Schörling Scholarship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62ED6-F99D-471D-B591-4BDE93277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52798" y="288925"/>
            <a:ext cx="735128" cy="5740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C6AA3749-524C-4ACA-88E6-1FD597588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13794" y="304165"/>
            <a:ext cx="574039" cy="167765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20D12139-E09F-4047-96CD-5EE897931365}"/>
              </a:ext>
            </a:extLst>
          </p:cNvPr>
          <p:cNvSpPr txBox="1"/>
          <p:nvPr/>
        </p:nvSpPr>
        <p:spPr>
          <a:xfrm>
            <a:off x="315912" y="288924"/>
            <a:ext cx="2300287" cy="5969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900" dirty="0">
                <a:solidFill>
                  <a:schemeClr val="tx1"/>
                </a:solidFill>
              </a:rPr>
              <a:t>Securitas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2CE9FDF9-9A75-4E87-9F0B-E67EC5B60572}"/>
              </a:ext>
            </a:extLst>
          </p:cNvPr>
          <p:cNvSpPr txBox="1"/>
          <p:nvPr userDrawn="1"/>
        </p:nvSpPr>
        <p:spPr>
          <a:xfrm>
            <a:off x="-8799" y="-355859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chemeClr val="bg2"/>
                </a:solidFill>
              </a:rPr>
              <a:t>To insert Background picture in this layout – Right click on the background – choose Format –Picture or texture fill and Insert a picture from file.  </a:t>
            </a:r>
          </a:p>
        </p:txBody>
      </p:sp>
    </p:spTree>
    <p:extLst>
      <p:ext uri="{BB962C8B-B14F-4D97-AF65-F5344CB8AC3E}">
        <p14:creationId xmlns:p14="http://schemas.microsoft.com/office/powerpoint/2010/main" val="17134935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65" r:id="rId3"/>
    <p:sldLayoutId id="2147483666" r:id="rId4"/>
    <p:sldLayoutId id="2147483705" r:id="rId5"/>
    <p:sldLayoutId id="2147483706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000"/>
        </a:spcBef>
        <a:buFont typeface="Securitas Pro Office" panose="00000500000000000000" pitchFamily="2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61950" algn="l" defTabSz="914400" rtl="0" eaLnBrk="1" latinLnBrk="0" hangingPunct="1">
        <a:lnSpc>
          <a:spcPct val="90000"/>
        </a:lnSpc>
        <a:spcBef>
          <a:spcPts val="500"/>
        </a:spcBef>
        <a:buFont typeface="Securitas Pro Office" panose="00000500000000000000" pitchFamily="2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9013" indent="-268288" algn="l" defTabSz="914400" rtl="0" eaLnBrk="1" latinLnBrk="0" hangingPunct="1">
        <a:lnSpc>
          <a:spcPct val="90000"/>
        </a:lnSpc>
        <a:spcBef>
          <a:spcPts val="500"/>
        </a:spcBef>
        <a:buFont typeface="Securitas Pro Office" panose="00000500000000000000" pitchFamily="2" charset="0"/>
        <a:buChar char="—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125" indent="-268288" algn="l" defTabSz="914400" rtl="0" eaLnBrk="1" latinLnBrk="0" hangingPunct="1">
        <a:lnSpc>
          <a:spcPct val="90000"/>
        </a:lnSpc>
        <a:spcBef>
          <a:spcPts val="500"/>
        </a:spcBef>
        <a:buFont typeface="Securitas Pro Office" panose="00000500000000000000" pitchFamily="2" charset="0"/>
        <a:buChar char="—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69875" algn="l" defTabSz="914400" rtl="0" eaLnBrk="1" latinLnBrk="0" hangingPunct="1">
        <a:lnSpc>
          <a:spcPct val="90000"/>
        </a:lnSpc>
        <a:spcBef>
          <a:spcPts val="500"/>
        </a:spcBef>
        <a:buFont typeface="Securitas Pro Office" panose="00000500000000000000" pitchFamily="2" charset="0"/>
        <a:buChar char="—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00">
          <p15:clr>
            <a:srgbClr val="F26B43"/>
          </p15:clr>
        </p15:guide>
        <p15:guide id="2" orient="horz" pos="200">
          <p15:clr>
            <a:srgbClr val="F26B43"/>
          </p15:clr>
        </p15:guide>
        <p15:guide id="3" pos="7480">
          <p15:clr>
            <a:srgbClr val="F26B43"/>
          </p15:clr>
        </p15:guide>
        <p15:guide id="4" orient="horz" pos="4120">
          <p15:clr>
            <a:srgbClr val="F26B43"/>
          </p15:clr>
        </p15:guide>
        <p15:guide id="5" orient="horz" pos="710">
          <p15:clr>
            <a:srgbClr val="F26B43"/>
          </p15:clr>
        </p15:guide>
        <p15:guide id="6" orient="horz" pos="1058">
          <p15:clr>
            <a:srgbClr val="F26B43"/>
          </p15:clr>
        </p15:guide>
        <p15:guide id="7" pos="660">
          <p15:clr>
            <a:srgbClr val="F26B43"/>
          </p15:clr>
        </p15:guide>
        <p15:guide id="8" pos="819">
          <p15:clr>
            <a:srgbClr val="F26B43"/>
          </p15:clr>
        </p15:guide>
        <p15:guide id="9" pos="1280">
          <p15:clr>
            <a:srgbClr val="F26B43"/>
          </p15:clr>
        </p15:guide>
        <p15:guide id="10" pos="1439">
          <p15:clr>
            <a:srgbClr val="F26B43"/>
          </p15:clr>
        </p15:guide>
        <p15:guide id="11" pos="1900">
          <p15:clr>
            <a:srgbClr val="F26B43"/>
          </p15:clr>
        </p15:guide>
        <p15:guide id="12" pos="2058">
          <p15:clr>
            <a:srgbClr val="F26B43"/>
          </p15:clr>
        </p15:guide>
        <p15:guide id="13" pos="2521">
          <p15:clr>
            <a:srgbClr val="F26B43"/>
          </p15:clr>
        </p15:guide>
        <p15:guide id="14" pos="2678">
          <p15:clr>
            <a:srgbClr val="F26B43"/>
          </p15:clr>
        </p15:guide>
        <p15:guide id="15" pos="3140">
          <p15:clr>
            <a:srgbClr val="F26B43"/>
          </p15:clr>
        </p15:guide>
        <p15:guide id="16" pos="3299">
          <p15:clr>
            <a:srgbClr val="F26B43"/>
          </p15:clr>
        </p15:guide>
        <p15:guide id="17" pos="3760">
          <p15:clr>
            <a:srgbClr val="F26B43"/>
          </p15:clr>
        </p15:guide>
        <p15:guide id="18" pos="3919">
          <p15:clr>
            <a:srgbClr val="F26B43"/>
          </p15:clr>
        </p15:guide>
        <p15:guide id="19" pos="4380">
          <p15:clr>
            <a:srgbClr val="F26B43"/>
          </p15:clr>
        </p15:guide>
        <p15:guide id="20" pos="4538">
          <p15:clr>
            <a:srgbClr val="F26B43"/>
          </p15:clr>
        </p15:guide>
        <p15:guide id="21" pos="5000">
          <p15:clr>
            <a:srgbClr val="F26B43"/>
          </p15:clr>
        </p15:guide>
        <p15:guide id="22" pos="5159">
          <p15:clr>
            <a:srgbClr val="F26B43"/>
          </p15:clr>
        </p15:guide>
        <p15:guide id="23" pos="5620">
          <p15:clr>
            <a:srgbClr val="F26B43"/>
          </p15:clr>
        </p15:guide>
        <p15:guide id="24" pos="5779">
          <p15:clr>
            <a:srgbClr val="F26B43"/>
          </p15:clr>
        </p15:guide>
        <p15:guide id="25" pos="6240">
          <p15:clr>
            <a:srgbClr val="F26B43"/>
          </p15:clr>
        </p15:guide>
        <p15:guide id="26" pos="6398">
          <p15:clr>
            <a:srgbClr val="F26B43"/>
          </p15:clr>
        </p15:guide>
        <p15:guide id="27" pos="6860">
          <p15:clr>
            <a:srgbClr val="F26B43"/>
          </p15:clr>
        </p15:guide>
        <p15:guide id="28" pos="7019">
          <p15:clr>
            <a:srgbClr val="F26B43"/>
          </p15:clr>
        </p15:guide>
        <p15:guide id="29" pos="7680">
          <p15:clr>
            <a:srgbClr val="F26B43"/>
          </p15:clr>
        </p15:guide>
        <p15:guide id="30" orient="horz" pos="1219">
          <p15:clr>
            <a:srgbClr val="F26B43"/>
          </p15:clr>
        </p15:guide>
        <p15:guide id="31" orient="horz" pos="1729">
          <p15:clr>
            <a:srgbClr val="F26B43"/>
          </p15:clr>
        </p15:guide>
        <p15:guide id="32" orient="horz" pos="1568">
          <p15:clr>
            <a:srgbClr val="F26B43"/>
          </p15:clr>
        </p15:guide>
        <p15:guide id="33" orient="horz" pos="2078">
          <p15:clr>
            <a:srgbClr val="F26B43"/>
          </p15:clr>
        </p15:guide>
        <p15:guide id="34" orient="horz" pos="2240">
          <p15:clr>
            <a:srgbClr val="F26B43"/>
          </p15:clr>
        </p15:guide>
        <p15:guide id="35" orient="horz" pos="2588">
          <p15:clr>
            <a:srgbClr val="F26B43"/>
          </p15:clr>
        </p15:guide>
        <p15:guide id="36" orient="horz" pos="2750">
          <p15:clr>
            <a:srgbClr val="F26B43"/>
          </p15:clr>
        </p15:guide>
        <p15:guide id="37" orient="horz" pos="3098">
          <p15:clr>
            <a:srgbClr val="F26B43"/>
          </p15:clr>
        </p15:guide>
        <p15:guide id="38" orient="horz" pos="3260">
          <p15:clr>
            <a:srgbClr val="F26B43"/>
          </p15:clr>
        </p15:guide>
        <p15:guide id="39" orient="horz" pos="3608">
          <p15:clr>
            <a:srgbClr val="F26B43"/>
          </p15:clr>
        </p15:guide>
        <p15:guide id="40" orient="horz" pos="377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25EE51-B9E4-4CE9-B81B-C3EBAEFD2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1074420"/>
            <a:ext cx="11542576" cy="6051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590DA-E662-4AC9-9802-1C01A2B6B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913" y="1909822"/>
            <a:ext cx="11560174" cy="46306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Klicka här för att ändra format på bakgrundstexten</a:t>
            </a:r>
          </a:p>
          <a:p>
            <a:pPr lvl="1"/>
            <a:r>
              <a:rPr lang="en-US"/>
              <a:t>Nivå två</a:t>
            </a:r>
          </a:p>
          <a:p>
            <a:pPr lvl="2"/>
            <a:r>
              <a:rPr lang="en-US"/>
              <a:t>Nivå tre</a:t>
            </a:r>
          </a:p>
          <a:p>
            <a:pPr lvl="3"/>
            <a:r>
              <a:rPr lang="en-US"/>
              <a:t>Nivå fyra</a:t>
            </a:r>
          </a:p>
          <a:p>
            <a:pPr lvl="4"/>
            <a:r>
              <a:rPr lang="en-US"/>
              <a:t>Nivå fem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B9F-C60B-41BB-9FD2-7E837549D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913" y="6570000"/>
            <a:ext cx="2702184" cy="28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1CD04-F2C3-45A6-B114-6A8F1C9A3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01659" y="288925"/>
            <a:ext cx="2688592" cy="5740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Melker Schörling Scholarship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62ED6-F99D-471D-B591-4BDE93277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52798" y="288925"/>
            <a:ext cx="735128" cy="5740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C6AA3749-524C-4ACA-88E6-1FD597588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13794" y="304165"/>
            <a:ext cx="574039" cy="167765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20D12139-E09F-4047-96CD-5EE897931365}"/>
              </a:ext>
            </a:extLst>
          </p:cNvPr>
          <p:cNvSpPr txBox="1"/>
          <p:nvPr/>
        </p:nvSpPr>
        <p:spPr>
          <a:xfrm>
            <a:off x="315912" y="288924"/>
            <a:ext cx="2300287" cy="5969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900">
                <a:solidFill>
                  <a:schemeClr val="tx1"/>
                </a:solidFill>
              </a:rPr>
              <a:t>Securitas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971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3" r:id="rId2"/>
    <p:sldLayoutId id="2147483728" r:id="rId3"/>
    <p:sldLayoutId id="2147483731" r:id="rId4"/>
    <p:sldLayoutId id="2147483736" r:id="rId5"/>
    <p:sldLayoutId id="2147483737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000"/>
        </a:spcBef>
        <a:buFont typeface="Securitas Pro Office" panose="00000500000000000000" pitchFamily="2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lnSpc>
          <a:spcPct val="90000"/>
        </a:lnSpc>
        <a:spcBef>
          <a:spcPts val="500"/>
        </a:spcBef>
        <a:buFont typeface="Securitas Pro Office" panose="00000500000000000000" pitchFamily="2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9013" indent="-268288" algn="l" defTabSz="914400" rtl="0" eaLnBrk="1" latinLnBrk="0" hangingPunct="1">
        <a:lnSpc>
          <a:spcPct val="90000"/>
        </a:lnSpc>
        <a:spcBef>
          <a:spcPts val="500"/>
        </a:spcBef>
        <a:buFont typeface="Securitas Pro Office" panose="00000500000000000000" pitchFamily="2" charset="0"/>
        <a:buChar char="—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266700" algn="l" defTabSz="914400" rtl="0" eaLnBrk="1" latinLnBrk="0" hangingPunct="1">
        <a:lnSpc>
          <a:spcPct val="90000"/>
        </a:lnSpc>
        <a:spcBef>
          <a:spcPts val="500"/>
        </a:spcBef>
        <a:buFont typeface="Securitas Pro Office" panose="00000500000000000000" pitchFamily="2" charset="0"/>
        <a:buChar char="—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68288" algn="l" defTabSz="914400" rtl="0" eaLnBrk="1" latinLnBrk="0" hangingPunct="1">
        <a:lnSpc>
          <a:spcPct val="90000"/>
        </a:lnSpc>
        <a:spcBef>
          <a:spcPts val="500"/>
        </a:spcBef>
        <a:buFont typeface="Securitas Pro Office" panose="00000500000000000000" pitchFamily="2" charset="0"/>
        <a:buChar char="—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00" userDrawn="1">
          <p15:clr>
            <a:srgbClr val="F26B43"/>
          </p15:clr>
        </p15:guide>
        <p15:guide id="2" orient="horz" pos="200">
          <p15:clr>
            <a:srgbClr val="F26B43"/>
          </p15:clr>
        </p15:guide>
        <p15:guide id="3" pos="7480" userDrawn="1">
          <p15:clr>
            <a:srgbClr val="F26B43"/>
          </p15:clr>
        </p15:guide>
        <p15:guide id="4" orient="horz" pos="4120">
          <p15:clr>
            <a:srgbClr val="F26B43"/>
          </p15:clr>
        </p15:guide>
        <p15:guide id="5" orient="horz" pos="710">
          <p15:clr>
            <a:srgbClr val="F26B43"/>
          </p15:clr>
        </p15:guide>
        <p15:guide id="6" orient="horz" pos="1058">
          <p15:clr>
            <a:srgbClr val="F26B43"/>
          </p15:clr>
        </p15:guide>
        <p15:guide id="7" pos="660">
          <p15:clr>
            <a:srgbClr val="F26B43"/>
          </p15:clr>
        </p15:guide>
        <p15:guide id="8" pos="819">
          <p15:clr>
            <a:srgbClr val="F26B43"/>
          </p15:clr>
        </p15:guide>
        <p15:guide id="9" pos="1280">
          <p15:clr>
            <a:srgbClr val="F26B43"/>
          </p15:clr>
        </p15:guide>
        <p15:guide id="10" pos="1439" userDrawn="1">
          <p15:clr>
            <a:srgbClr val="F26B43"/>
          </p15:clr>
        </p15:guide>
        <p15:guide id="11" pos="1900" userDrawn="1">
          <p15:clr>
            <a:srgbClr val="F26B43"/>
          </p15:clr>
        </p15:guide>
        <p15:guide id="12" pos="2058">
          <p15:clr>
            <a:srgbClr val="F26B43"/>
          </p15:clr>
        </p15:guide>
        <p15:guide id="13" pos="2521">
          <p15:clr>
            <a:srgbClr val="F26B43"/>
          </p15:clr>
        </p15:guide>
        <p15:guide id="14" pos="2678">
          <p15:clr>
            <a:srgbClr val="F26B43"/>
          </p15:clr>
        </p15:guide>
        <p15:guide id="15" pos="3140" userDrawn="1">
          <p15:clr>
            <a:srgbClr val="F26B43"/>
          </p15:clr>
        </p15:guide>
        <p15:guide id="16" pos="3299">
          <p15:clr>
            <a:srgbClr val="F26B43"/>
          </p15:clr>
        </p15:guide>
        <p15:guide id="17" pos="3760" userDrawn="1">
          <p15:clr>
            <a:srgbClr val="F26B43"/>
          </p15:clr>
        </p15:guide>
        <p15:guide id="18" pos="3919">
          <p15:clr>
            <a:srgbClr val="F26B43"/>
          </p15:clr>
        </p15:guide>
        <p15:guide id="19" pos="4380">
          <p15:clr>
            <a:srgbClr val="F26B43"/>
          </p15:clr>
        </p15:guide>
        <p15:guide id="20" pos="4538">
          <p15:clr>
            <a:srgbClr val="F26B43"/>
          </p15:clr>
        </p15:guide>
        <p15:guide id="21" pos="5000">
          <p15:clr>
            <a:srgbClr val="F26B43"/>
          </p15:clr>
        </p15:guide>
        <p15:guide id="22" pos="5159">
          <p15:clr>
            <a:srgbClr val="F26B43"/>
          </p15:clr>
        </p15:guide>
        <p15:guide id="23" pos="5620">
          <p15:clr>
            <a:srgbClr val="F26B43"/>
          </p15:clr>
        </p15:guide>
        <p15:guide id="24" pos="5779">
          <p15:clr>
            <a:srgbClr val="F26B43"/>
          </p15:clr>
        </p15:guide>
        <p15:guide id="25" pos="6240">
          <p15:clr>
            <a:srgbClr val="F26B43"/>
          </p15:clr>
        </p15:guide>
        <p15:guide id="26" pos="6398">
          <p15:clr>
            <a:srgbClr val="F26B43"/>
          </p15:clr>
        </p15:guide>
        <p15:guide id="27" pos="6860">
          <p15:clr>
            <a:srgbClr val="F26B43"/>
          </p15:clr>
        </p15:guide>
        <p15:guide id="28" pos="7019">
          <p15:clr>
            <a:srgbClr val="F26B43"/>
          </p15:clr>
        </p15:guide>
        <p15:guide id="29" pos="7680">
          <p15:clr>
            <a:srgbClr val="F26B43"/>
          </p15:clr>
        </p15:guide>
        <p15:guide id="30" orient="horz" pos="1219">
          <p15:clr>
            <a:srgbClr val="F26B43"/>
          </p15:clr>
        </p15:guide>
        <p15:guide id="31" orient="horz" pos="1729">
          <p15:clr>
            <a:srgbClr val="F26B43"/>
          </p15:clr>
        </p15:guide>
        <p15:guide id="32" orient="horz" pos="1568">
          <p15:clr>
            <a:srgbClr val="F26B43"/>
          </p15:clr>
        </p15:guide>
        <p15:guide id="33" orient="horz" pos="2078">
          <p15:clr>
            <a:srgbClr val="F26B43"/>
          </p15:clr>
        </p15:guide>
        <p15:guide id="34" orient="horz" pos="2240">
          <p15:clr>
            <a:srgbClr val="F26B43"/>
          </p15:clr>
        </p15:guide>
        <p15:guide id="35" orient="horz" pos="2588">
          <p15:clr>
            <a:srgbClr val="F26B43"/>
          </p15:clr>
        </p15:guide>
        <p15:guide id="36" orient="horz" pos="2750">
          <p15:clr>
            <a:srgbClr val="F26B43"/>
          </p15:clr>
        </p15:guide>
        <p15:guide id="37" orient="horz" pos="3098">
          <p15:clr>
            <a:srgbClr val="F26B43"/>
          </p15:clr>
        </p15:guide>
        <p15:guide id="38" orient="horz" pos="3260">
          <p15:clr>
            <a:srgbClr val="F26B43"/>
          </p15:clr>
        </p15:guide>
        <p15:guide id="39" orient="horz" pos="3608">
          <p15:clr>
            <a:srgbClr val="F26B43"/>
          </p15:clr>
        </p15:guide>
        <p15:guide id="40" orient="horz" pos="377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25EE51-B9E4-4CE9-B81B-C3EBAEFD2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1074420"/>
            <a:ext cx="11542576" cy="6051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590DA-E662-4AC9-9802-1C01A2B6B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913" y="1909822"/>
            <a:ext cx="11560174" cy="46306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Klicka här för att ändra format på bakgrundstexten</a:t>
            </a:r>
          </a:p>
          <a:p>
            <a:pPr lvl="1"/>
            <a:r>
              <a:rPr lang="en-US"/>
              <a:t>Nivå två</a:t>
            </a:r>
          </a:p>
          <a:p>
            <a:pPr lvl="2"/>
            <a:r>
              <a:rPr lang="en-US"/>
              <a:t>Nivå tre</a:t>
            </a:r>
          </a:p>
          <a:p>
            <a:pPr lvl="3"/>
            <a:r>
              <a:rPr lang="en-US"/>
              <a:t>Nivå fyra</a:t>
            </a:r>
          </a:p>
          <a:p>
            <a:pPr lvl="4"/>
            <a:r>
              <a:rPr lang="en-US"/>
              <a:t>Nivå fem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B9F-C60B-41BB-9FD2-7E837549D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913" y="6570000"/>
            <a:ext cx="2702184" cy="28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1CD04-F2C3-45A6-B114-6A8F1C9A3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01659" y="288925"/>
            <a:ext cx="2688592" cy="5740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Melker Schörling Scholarship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62ED6-F99D-471D-B591-4BDE93277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52798" y="288925"/>
            <a:ext cx="735128" cy="5740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C6AA3749-524C-4ACA-88E6-1FD59758857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313794" y="304165"/>
            <a:ext cx="574039" cy="167765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20D12139-E09F-4047-96CD-5EE897931365}"/>
              </a:ext>
            </a:extLst>
          </p:cNvPr>
          <p:cNvSpPr txBox="1"/>
          <p:nvPr/>
        </p:nvSpPr>
        <p:spPr>
          <a:xfrm>
            <a:off x="315912" y="288924"/>
            <a:ext cx="2300287" cy="5969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900">
                <a:solidFill>
                  <a:schemeClr val="tx1"/>
                </a:solidFill>
              </a:rPr>
              <a:t>Securitas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0315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4" r:id="rId3"/>
    <p:sldLayoutId id="2147483755" r:id="rId4"/>
    <p:sldLayoutId id="2147483757" r:id="rId5"/>
    <p:sldLayoutId id="2147483758" r:id="rId6"/>
    <p:sldLayoutId id="2147483759" r:id="rId7"/>
    <p:sldLayoutId id="2147483760" r:id="rId8"/>
    <p:sldLayoutId id="2147483762" r:id="rId9"/>
    <p:sldLayoutId id="2147483763" r:id="rId10"/>
    <p:sldLayoutId id="2147483765" r:id="rId11"/>
    <p:sldLayoutId id="2147483766" r:id="rId12"/>
    <p:sldLayoutId id="2147483767" r:id="rId13"/>
    <p:sldLayoutId id="2147483768" r:id="rId14"/>
    <p:sldLayoutId id="2147483771" r:id="rId15"/>
    <p:sldLayoutId id="2147483772" r:id="rId16"/>
    <p:sldLayoutId id="2147483773" r:id="rId17"/>
    <p:sldLayoutId id="2147483774" r:id="rId18"/>
    <p:sldLayoutId id="2147483775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000"/>
        </a:spcBef>
        <a:buFont typeface="Securitas Pro Office" panose="00000500000000000000" pitchFamily="2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61950" algn="l" defTabSz="914400" rtl="0" eaLnBrk="1" latinLnBrk="0" hangingPunct="1">
        <a:lnSpc>
          <a:spcPct val="90000"/>
        </a:lnSpc>
        <a:spcBef>
          <a:spcPts val="500"/>
        </a:spcBef>
        <a:buFont typeface="Securitas Pro Office" panose="00000500000000000000" pitchFamily="2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9013" indent="-268288" algn="l" defTabSz="914400" rtl="0" eaLnBrk="1" latinLnBrk="0" hangingPunct="1">
        <a:lnSpc>
          <a:spcPct val="90000"/>
        </a:lnSpc>
        <a:spcBef>
          <a:spcPts val="500"/>
        </a:spcBef>
        <a:buFont typeface="Securitas Pro Office" panose="00000500000000000000" pitchFamily="2" charset="0"/>
        <a:buChar char="—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266700" algn="l" defTabSz="914400" rtl="0" eaLnBrk="1" latinLnBrk="0" hangingPunct="1">
        <a:lnSpc>
          <a:spcPct val="90000"/>
        </a:lnSpc>
        <a:spcBef>
          <a:spcPts val="500"/>
        </a:spcBef>
        <a:buFont typeface="Securitas Pro Office" panose="00000500000000000000" pitchFamily="2" charset="0"/>
        <a:buChar char="—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68288" algn="l" defTabSz="914400" rtl="0" eaLnBrk="1" latinLnBrk="0" hangingPunct="1">
        <a:lnSpc>
          <a:spcPct val="90000"/>
        </a:lnSpc>
        <a:spcBef>
          <a:spcPts val="500"/>
        </a:spcBef>
        <a:buFont typeface="Securitas Pro Office" panose="00000500000000000000" pitchFamily="2" charset="0"/>
        <a:buChar char="—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00" userDrawn="1">
          <p15:clr>
            <a:srgbClr val="F26B43"/>
          </p15:clr>
        </p15:guide>
        <p15:guide id="2" orient="horz" pos="200">
          <p15:clr>
            <a:srgbClr val="F26B43"/>
          </p15:clr>
        </p15:guide>
        <p15:guide id="3" pos="7480" userDrawn="1">
          <p15:clr>
            <a:srgbClr val="F26B43"/>
          </p15:clr>
        </p15:guide>
        <p15:guide id="4" orient="horz" pos="4120">
          <p15:clr>
            <a:srgbClr val="F26B43"/>
          </p15:clr>
        </p15:guide>
        <p15:guide id="5" orient="horz" pos="710">
          <p15:clr>
            <a:srgbClr val="F26B43"/>
          </p15:clr>
        </p15:guide>
        <p15:guide id="6" orient="horz" pos="1058">
          <p15:clr>
            <a:srgbClr val="F26B43"/>
          </p15:clr>
        </p15:guide>
        <p15:guide id="7" pos="660">
          <p15:clr>
            <a:srgbClr val="F26B43"/>
          </p15:clr>
        </p15:guide>
        <p15:guide id="8" pos="819">
          <p15:clr>
            <a:srgbClr val="F26B43"/>
          </p15:clr>
        </p15:guide>
        <p15:guide id="9" pos="1280">
          <p15:clr>
            <a:srgbClr val="F26B43"/>
          </p15:clr>
        </p15:guide>
        <p15:guide id="10" pos="1439" userDrawn="1">
          <p15:clr>
            <a:srgbClr val="F26B43"/>
          </p15:clr>
        </p15:guide>
        <p15:guide id="11" pos="1900" userDrawn="1">
          <p15:clr>
            <a:srgbClr val="F26B43"/>
          </p15:clr>
        </p15:guide>
        <p15:guide id="12" pos="2058">
          <p15:clr>
            <a:srgbClr val="F26B43"/>
          </p15:clr>
        </p15:guide>
        <p15:guide id="13" pos="2521">
          <p15:clr>
            <a:srgbClr val="F26B43"/>
          </p15:clr>
        </p15:guide>
        <p15:guide id="14" pos="2678">
          <p15:clr>
            <a:srgbClr val="F26B43"/>
          </p15:clr>
        </p15:guide>
        <p15:guide id="15" pos="3140" userDrawn="1">
          <p15:clr>
            <a:srgbClr val="F26B43"/>
          </p15:clr>
        </p15:guide>
        <p15:guide id="16" pos="3299">
          <p15:clr>
            <a:srgbClr val="F26B43"/>
          </p15:clr>
        </p15:guide>
        <p15:guide id="17" pos="3760" userDrawn="1">
          <p15:clr>
            <a:srgbClr val="F26B43"/>
          </p15:clr>
        </p15:guide>
        <p15:guide id="18" pos="3919">
          <p15:clr>
            <a:srgbClr val="F26B43"/>
          </p15:clr>
        </p15:guide>
        <p15:guide id="19" pos="4380">
          <p15:clr>
            <a:srgbClr val="F26B43"/>
          </p15:clr>
        </p15:guide>
        <p15:guide id="20" pos="4538">
          <p15:clr>
            <a:srgbClr val="F26B43"/>
          </p15:clr>
        </p15:guide>
        <p15:guide id="21" pos="5000">
          <p15:clr>
            <a:srgbClr val="F26B43"/>
          </p15:clr>
        </p15:guide>
        <p15:guide id="22" pos="5159">
          <p15:clr>
            <a:srgbClr val="F26B43"/>
          </p15:clr>
        </p15:guide>
        <p15:guide id="23" pos="5620">
          <p15:clr>
            <a:srgbClr val="F26B43"/>
          </p15:clr>
        </p15:guide>
        <p15:guide id="24" pos="5779">
          <p15:clr>
            <a:srgbClr val="F26B43"/>
          </p15:clr>
        </p15:guide>
        <p15:guide id="25" pos="6240">
          <p15:clr>
            <a:srgbClr val="F26B43"/>
          </p15:clr>
        </p15:guide>
        <p15:guide id="26" pos="6398">
          <p15:clr>
            <a:srgbClr val="F26B43"/>
          </p15:clr>
        </p15:guide>
        <p15:guide id="27" pos="6860">
          <p15:clr>
            <a:srgbClr val="F26B43"/>
          </p15:clr>
        </p15:guide>
        <p15:guide id="28" pos="7019">
          <p15:clr>
            <a:srgbClr val="F26B43"/>
          </p15:clr>
        </p15:guide>
        <p15:guide id="29" pos="7680">
          <p15:clr>
            <a:srgbClr val="F26B43"/>
          </p15:clr>
        </p15:guide>
        <p15:guide id="30" orient="horz" pos="1219">
          <p15:clr>
            <a:srgbClr val="F26B43"/>
          </p15:clr>
        </p15:guide>
        <p15:guide id="31" orient="horz" pos="1729">
          <p15:clr>
            <a:srgbClr val="F26B43"/>
          </p15:clr>
        </p15:guide>
        <p15:guide id="32" orient="horz" pos="1568">
          <p15:clr>
            <a:srgbClr val="F26B43"/>
          </p15:clr>
        </p15:guide>
        <p15:guide id="33" orient="horz" pos="2078">
          <p15:clr>
            <a:srgbClr val="F26B43"/>
          </p15:clr>
        </p15:guide>
        <p15:guide id="34" orient="horz" pos="2240">
          <p15:clr>
            <a:srgbClr val="F26B43"/>
          </p15:clr>
        </p15:guide>
        <p15:guide id="35" orient="horz" pos="2588">
          <p15:clr>
            <a:srgbClr val="F26B43"/>
          </p15:clr>
        </p15:guide>
        <p15:guide id="36" orient="horz" pos="2750">
          <p15:clr>
            <a:srgbClr val="F26B43"/>
          </p15:clr>
        </p15:guide>
        <p15:guide id="37" orient="horz" pos="3098">
          <p15:clr>
            <a:srgbClr val="F26B43"/>
          </p15:clr>
        </p15:guide>
        <p15:guide id="38" orient="horz" pos="3260">
          <p15:clr>
            <a:srgbClr val="F26B43"/>
          </p15:clr>
        </p15:guide>
        <p15:guide id="39" orient="horz" pos="3608">
          <p15:clr>
            <a:srgbClr val="F26B43"/>
          </p15:clr>
        </p15:guide>
        <p15:guide id="40" orient="horz" pos="377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97C773A-17EA-499C-87B0-573FD9C7C3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E" dirty="0"/>
              <a:t>Application Form </a:t>
            </a:r>
            <a:br>
              <a:rPr lang="en-SE" dirty="0"/>
            </a:br>
            <a:r>
              <a:rPr lang="en-SE" dirty="0" err="1"/>
              <a:t>Melker</a:t>
            </a:r>
            <a:r>
              <a:rPr lang="en-SE" dirty="0"/>
              <a:t> Schörling Scholarship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8671C2B-7594-490B-BBF7-5687EF4397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1CE58AF-19AF-4747-886E-C4E5E261E79D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98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D570B-D1C0-936E-B9BC-15D9B91C9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Contents of the </a:t>
            </a:r>
            <a:r>
              <a:rPr lang="nl-BE" dirty="0" err="1"/>
              <a:t>application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57FC08-3FEA-4E3B-C58D-AA5DA73E5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E86B9C-6624-8C32-552F-61ED10B2CC1D}"/>
              </a:ext>
            </a:extLst>
          </p:cNvPr>
          <p:cNvSpPr txBox="1"/>
          <p:nvPr/>
        </p:nvSpPr>
        <p:spPr>
          <a:xfrm>
            <a:off x="344128" y="2035277"/>
            <a:ext cx="8082117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Aft>
                <a:spcPts val="600"/>
              </a:spcAft>
              <a:buFont typeface="+mj-lt"/>
              <a:buAutoNum type="arabicPeriod"/>
            </a:pPr>
            <a:r>
              <a:rPr lang="en-US" sz="1400" dirty="0"/>
              <a:t>Name, photo and contact details. Employment history with the company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/>
              <a:t>Description of event or experience where you prevented a loss, damage or harm in your role. 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US" sz="1400" dirty="0"/>
              <a:t>In case you are selected:</a:t>
            </a:r>
          </a:p>
          <a:p>
            <a:pPr marL="742950" lvl="1" indent="-285750">
              <a:buFontTx/>
              <a:buChar char="-"/>
            </a:pPr>
            <a:r>
              <a:rPr lang="en-US" sz="1400" dirty="0"/>
              <a:t>Area / topic to study</a:t>
            </a:r>
            <a:endParaRPr lang="en-US" sz="1400" dirty="0">
              <a:solidFill>
                <a:srgbClr val="FF0000"/>
              </a:solidFill>
            </a:endParaRP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en-US" sz="1400" dirty="0"/>
              <a:t>How do you expect to benefit from international study</a:t>
            </a:r>
          </a:p>
          <a:p>
            <a:r>
              <a:rPr lang="en-US" sz="1400" dirty="0"/>
              <a:t>4. </a:t>
            </a:r>
            <a:r>
              <a:rPr lang="en-SE" sz="1400" dirty="0"/>
              <a:t>    At least one l</a:t>
            </a:r>
            <a:r>
              <a:rPr lang="en-US" sz="1400" dirty="0" err="1"/>
              <a:t>etter</a:t>
            </a:r>
            <a:r>
              <a:rPr lang="en-US" sz="1400" dirty="0"/>
              <a:t> of recommendation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F14E3FB-8EA4-D54B-3654-FA61B6849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Melker Schörling Scholarship 2024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D27B64-0B08-DCE0-9F9A-3174B87C8894}"/>
              </a:ext>
            </a:extLst>
          </p:cNvPr>
          <p:cNvSpPr txBox="1"/>
          <p:nvPr/>
        </p:nvSpPr>
        <p:spPr>
          <a:xfrm>
            <a:off x="8875620" y="1742905"/>
            <a:ext cx="31051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E" sz="1400" dirty="0">
                <a:solidFill>
                  <a:srgbClr val="8D5FFF"/>
                </a:solidFill>
              </a:rPr>
              <a:t>Established in 1992, the </a:t>
            </a:r>
            <a:r>
              <a:rPr lang="en-SE" sz="1400" dirty="0" err="1">
                <a:solidFill>
                  <a:srgbClr val="8D5FFF"/>
                </a:solidFill>
              </a:rPr>
              <a:t>Melker</a:t>
            </a:r>
            <a:r>
              <a:rPr lang="en-SE" sz="1400" dirty="0">
                <a:solidFill>
                  <a:srgbClr val="8D5FFF"/>
                </a:solidFill>
              </a:rPr>
              <a:t> Schörling Scholarship was created when </a:t>
            </a:r>
            <a:r>
              <a:rPr lang="en-SE" sz="1400" dirty="0" err="1">
                <a:solidFill>
                  <a:srgbClr val="8D5FFF"/>
                </a:solidFill>
              </a:rPr>
              <a:t>Melker</a:t>
            </a:r>
            <a:r>
              <a:rPr lang="en-SE" sz="1400" dirty="0">
                <a:solidFill>
                  <a:srgbClr val="8D5FFF"/>
                </a:solidFill>
              </a:rPr>
              <a:t> Schörling left his position as President and CEO to become Chairman of the Board. The purpose with the scholarship is to offer international training opportunities within a specific area/topic in a country where Securitas operates.</a:t>
            </a:r>
            <a:endParaRPr lang="en-US" sz="1400" dirty="0">
              <a:solidFill>
                <a:srgbClr val="8D5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C4D211-7602-FA24-9064-D21CF0025E7A}"/>
              </a:ext>
            </a:extLst>
          </p:cNvPr>
          <p:cNvSpPr txBox="1"/>
          <p:nvPr/>
        </p:nvSpPr>
        <p:spPr>
          <a:xfrm>
            <a:off x="8875620" y="4283243"/>
            <a:ext cx="27528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E" sz="1400" b="1" dirty="0"/>
              <a:t>WHO CAN APPLY</a:t>
            </a:r>
          </a:p>
          <a:p>
            <a:pPr algn="l"/>
            <a:r>
              <a:rPr lang="en-SE" sz="1400" dirty="0"/>
              <a:t>Applicants should be part of the </a:t>
            </a:r>
            <a:r>
              <a:rPr lang="en-SE" sz="1400" b="1" dirty="0"/>
              <a:t>front line workforce </a:t>
            </a:r>
            <a:r>
              <a:rPr lang="en-SE" sz="1400" dirty="0"/>
              <a:t>who, through actions big and small, demonstrate how they make a difference for our clients.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3664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098631-36D5-48BC-9474-E9D284FC9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58" y="771842"/>
            <a:ext cx="5208586" cy="605155"/>
          </a:xfrm>
        </p:spPr>
        <p:txBody>
          <a:bodyPr/>
          <a:lstStyle/>
          <a:p>
            <a:r>
              <a:rPr lang="en-SE" sz="1600" dirty="0"/>
              <a:t>Application form </a:t>
            </a:r>
            <a:r>
              <a:rPr lang="en-SE" sz="1600" dirty="0" err="1"/>
              <a:t>Melker</a:t>
            </a:r>
            <a:r>
              <a:rPr lang="en-SE" sz="1600" dirty="0"/>
              <a:t> Schörling Scholarship 2024</a:t>
            </a: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F9A253-7EBB-444C-BBBC-FA9C77307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C382876-36FB-0BCE-BF1C-F7C3F1C3D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11886"/>
              </p:ext>
            </p:extLst>
          </p:nvPr>
        </p:nvGraphicFramePr>
        <p:xfrm>
          <a:off x="3126310" y="1502961"/>
          <a:ext cx="5762052" cy="21614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52167">
                  <a:extLst>
                    <a:ext uri="{9D8B030D-6E8A-4147-A177-3AD203B41FA5}">
                      <a16:colId xmlns:a16="http://schemas.microsoft.com/office/drawing/2014/main" val="3693942908"/>
                    </a:ext>
                  </a:extLst>
                </a:gridCol>
                <a:gridCol w="4109885">
                  <a:extLst>
                    <a:ext uri="{9D8B030D-6E8A-4147-A177-3AD203B41FA5}">
                      <a16:colId xmlns:a16="http://schemas.microsoft.com/office/drawing/2014/main" val="2112896895"/>
                    </a:ext>
                  </a:extLst>
                </a:gridCol>
              </a:tblGrid>
              <a:tr h="297095">
                <a:tc>
                  <a:txBody>
                    <a:bodyPr/>
                    <a:lstStyle/>
                    <a:p>
                      <a:r>
                        <a:rPr lang="en-SE" sz="1600" b="1" dirty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268478"/>
                  </a:ext>
                </a:extLst>
              </a:tr>
              <a:tr h="297095">
                <a:tc>
                  <a:txBody>
                    <a:bodyPr/>
                    <a:lstStyle/>
                    <a:p>
                      <a:r>
                        <a:rPr lang="en-SE" sz="1200" b="1" dirty="0"/>
                        <a:t>Title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184875"/>
                  </a:ext>
                </a:extLst>
              </a:tr>
              <a:tr h="297095">
                <a:tc>
                  <a:txBody>
                    <a:bodyPr/>
                    <a:lstStyle/>
                    <a:p>
                      <a:r>
                        <a:rPr lang="en-SE" sz="1200" b="1" dirty="0"/>
                        <a:t>Department</a:t>
                      </a:r>
                      <a:endParaRPr lang="en-US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63817"/>
                  </a:ext>
                </a:extLst>
              </a:tr>
              <a:tr h="297095">
                <a:tc>
                  <a:txBody>
                    <a:bodyPr/>
                    <a:lstStyle/>
                    <a:p>
                      <a:r>
                        <a:rPr lang="en-SE" sz="1200" b="1" dirty="0"/>
                        <a:t>Country</a:t>
                      </a:r>
                      <a:endParaRPr lang="en-US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28260"/>
                  </a:ext>
                </a:extLst>
              </a:tr>
              <a:tr h="297095">
                <a:tc>
                  <a:txBody>
                    <a:bodyPr/>
                    <a:lstStyle/>
                    <a:p>
                      <a:r>
                        <a:rPr lang="en-SE" sz="1200" b="1" dirty="0"/>
                        <a:t>E-mail address</a:t>
                      </a:r>
                      <a:endParaRPr lang="en-US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608401"/>
                  </a:ext>
                </a:extLst>
              </a:tr>
              <a:tr h="297095">
                <a:tc>
                  <a:txBody>
                    <a:bodyPr/>
                    <a:lstStyle/>
                    <a:p>
                      <a:r>
                        <a:rPr lang="en-SE" sz="1200" b="1" dirty="0"/>
                        <a:t>Phone number</a:t>
                      </a:r>
                      <a:endParaRPr lang="en-US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597092"/>
                  </a:ext>
                </a:extLst>
              </a:tr>
              <a:tr h="340717">
                <a:tc>
                  <a:txBody>
                    <a:bodyPr/>
                    <a:lstStyle/>
                    <a:p>
                      <a:r>
                        <a:rPr lang="en-SE" sz="1200" b="1" dirty="0"/>
                        <a:t>Spoken languages</a:t>
                      </a:r>
                      <a:endParaRPr lang="en-US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426257"/>
                  </a:ext>
                </a:extLst>
              </a:tr>
            </a:tbl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BBF359D-EC74-EA86-C9DF-4BC794743457}"/>
              </a:ext>
            </a:extLst>
          </p:cNvPr>
          <p:cNvSpPr txBox="1">
            <a:spLocks/>
          </p:cNvSpPr>
          <p:nvPr/>
        </p:nvSpPr>
        <p:spPr>
          <a:xfrm>
            <a:off x="6905625" y="1074420"/>
            <a:ext cx="4000501" cy="2788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curitas Pro Office" panose="00000500000000000000" pitchFamily="2" charset="0"/>
              <a:buChar char="—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ecuritas Pro Office" panose="00000500000000000000" pitchFamily="2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ecuritas Pro Office" panose="00000500000000000000" pitchFamily="2" charset="0"/>
              <a:buChar char="—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ecuritas Pro Office" panose="00000500000000000000" pitchFamily="2" charset="0"/>
              <a:buChar char="—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ecuritas Pro Office" panose="00000500000000000000" pitchFamily="2" charset="0"/>
              <a:buChar char="—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ecuritas Pro Office" panose="00000500000000000000" pitchFamily="2" charset="0"/>
              <a:buNone/>
            </a:pP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F777CB-F125-00EB-CFB4-21B1CE26475E}"/>
              </a:ext>
            </a:extLst>
          </p:cNvPr>
          <p:cNvSpPr txBox="1">
            <a:spLocks/>
          </p:cNvSpPr>
          <p:nvPr/>
        </p:nvSpPr>
        <p:spPr>
          <a:xfrm>
            <a:off x="599419" y="1502961"/>
            <a:ext cx="2035625" cy="203132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SE" sz="1400" b="1" dirty="0"/>
              <a:t>Photo of applicant</a:t>
            </a:r>
          </a:p>
          <a:p>
            <a:pPr algn="l"/>
            <a:endParaRPr lang="en-SE" sz="1400" dirty="0"/>
          </a:p>
          <a:p>
            <a:pPr algn="l"/>
            <a:endParaRPr lang="en-SE" sz="1400" dirty="0"/>
          </a:p>
          <a:p>
            <a:pPr algn="l"/>
            <a:endParaRPr lang="en-SE" sz="1400" dirty="0"/>
          </a:p>
          <a:p>
            <a:pPr algn="l"/>
            <a:endParaRPr lang="en-SE" sz="1400" dirty="0"/>
          </a:p>
          <a:p>
            <a:pPr algn="l"/>
            <a:endParaRPr lang="en-SE" sz="1400" dirty="0"/>
          </a:p>
          <a:p>
            <a:pPr algn="l"/>
            <a:endParaRPr lang="en-SE" sz="1400" dirty="0"/>
          </a:p>
          <a:p>
            <a:pPr algn="l"/>
            <a:endParaRPr lang="en-US" sz="1400" dirty="0"/>
          </a:p>
          <a:p>
            <a:pPr algn="l"/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AF3132-7FD3-61BA-DC08-D2A4CCA89170}"/>
              </a:ext>
            </a:extLst>
          </p:cNvPr>
          <p:cNvSpPr txBox="1"/>
          <p:nvPr/>
        </p:nvSpPr>
        <p:spPr>
          <a:xfrm>
            <a:off x="580103" y="3921695"/>
            <a:ext cx="10392696" cy="256993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SE" sz="1400" b="1" dirty="0"/>
              <a:t>Employment history within the company</a:t>
            </a:r>
            <a:r>
              <a:rPr lang="nl-BE" sz="1400" b="1" dirty="0"/>
              <a:t>:</a:t>
            </a:r>
            <a:endParaRPr lang="en-SE" sz="1400" b="1" dirty="0"/>
          </a:p>
          <a:p>
            <a:pPr algn="l"/>
            <a:endParaRPr lang="en-SE" sz="1400" dirty="0"/>
          </a:p>
          <a:p>
            <a:pPr algn="l"/>
            <a:endParaRPr lang="en-SE" sz="1400" dirty="0"/>
          </a:p>
          <a:p>
            <a:pPr algn="l"/>
            <a:endParaRPr lang="en-SE" sz="1400" dirty="0"/>
          </a:p>
          <a:p>
            <a:pPr algn="l"/>
            <a:endParaRPr lang="nl-BE" sz="1400" dirty="0"/>
          </a:p>
          <a:p>
            <a:pPr algn="l"/>
            <a:endParaRPr lang="nl-BE" sz="1400" dirty="0"/>
          </a:p>
          <a:p>
            <a:pPr algn="l"/>
            <a:endParaRPr lang="nl-BE" sz="1400" dirty="0"/>
          </a:p>
          <a:p>
            <a:pPr algn="l"/>
            <a:endParaRPr lang="nl-BE" sz="1400" dirty="0"/>
          </a:p>
          <a:p>
            <a:pPr algn="l"/>
            <a:endParaRPr lang="nl-BE" sz="1400" dirty="0"/>
          </a:p>
          <a:p>
            <a:pPr algn="l"/>
            <a:endParaRPr lang="nl-BE" sz="1400" dirty="0"/>
          </a:p>
          <a:p>
            <a:pPr algn="l"/>
            <a:endParaRPr lang="nl-BE" sz="1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912CED-3FE2-DD5A-AFD2-7624CE8B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Melker Schörling Scholarship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3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098117-3F4D-5341-9480-D4929A15A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A143C3-177A-36AC-037D-FD55FB701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21" y="692150"/>
            <a:ext cx="10012105" cy="772856"/>
          </a:xfrm>
        </p:spPr>
        <p:txBody>
          <a:bodyPr/>
          <a:lstStyle/>
          <a:p>
            <a:r>
              <a:rPr lang="en-SE" sz="1600" dirty="0"/>
              <a:t>Description of event or experience where you prevented a loss, damage or harm in your role. </a:t>
            </a:r>
            <a:br>
              <a:rPr lang="nl-BE" sz="1600" dirty="0"/>
            </a:br>
            <a:r>
              <a:rPr lang="en-SE" sz="1600" dirty="0"/>
              <a:t>Please describe what happened, when it occurred, who was involved and why your actions was important. </a:t>
            </a:r>
            <a:br>
              <a:rPr lang="en-SE" sz="1600" dirty="0"/>
            </a:br>
            <a:r>
              <a:rPr lang="en-SE" sz="1600" dirty="0">
                <a:solidFill>
                  <a:srgbClr val="FC273F"/>
                </a:solidFill>
              </a:rPr>
              <a:t>Please do not exceed one slide.</a:t>
            </a:r>
            <a:endParaRPr lang="en-US" sz="1600" dirty="0">
              <a:solidFill>
                <a:srgbClr val="FC273F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590F30-99C7-BBEE-716E-D95E70843C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2491" y="1573468"/>
            <a:ext cx="11507530" cy="4876493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77F716-FF25-E41A-3457-4347704D0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Melker Schörling Scholarship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845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E7F7E-610D-3114-26C1-DAD1DF35D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Which subjects would deepen your security knowledge and expertise and would prove to be useful upon your return to original location.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7D27D5-1FFE-E440-C320-0CB69E5C8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AA8253-4E79-C31E-6122-3D680B4D904B}"/>
              </a:ext>
            </a:extLst>
          </p:cNvPr>
          <p:cNvSpPr txBox="1"/>
          <p:nvPr/>
        </p:nvSpPr>
        <p:spPr>
          <a:xfrm>
            <a:off x="310890" y="1873475"/>
            <a:ext cx="10809393" cy="138499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SE" sz="1400" b="1" dirty="0"/>
              <a:t>Topic to study</a:t>
            </a:r>
            <a:r>
              <a:rPr lang="nl-BE" sz="1400" b="1" dirty="0"/>
              <a:t>:</a:t>
            </a:r>
            <a:endParaRPr lang="en-SE" sz="1400" b="1" dirty="0"/>
          </a:p>
          <a:p>
            <a:pPr algn="l"/>
            <a:endParaRPr lang="en-SE" sz="1400" dirty="0"/>
          </a:p>
          <a:p>
            <a:pPr algn="l"/>
            <a:endParaRPr lang="en-SE" sz="1400" dirty="0"/>
          </a:p>
          <a:p>
            <a:pPr algn="l"/>
            <a:endParaRPr lang="en-SE" sz="1400" dirty="0"/>
          </a:p>
          <a:p>
            <a:pPr algn="l"/>
            <a:endParaRPr lang="en-SE" sz="1400" dirty="0"/>
          </a:p>
          <a:p>
            <a:pPr algn="l"/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492A8D-91BC-B86F-DDFD-3DCB43394EDE}"/>
              </a:ext>
            </a:extLst>
          </p:cNvPr>
          <p:cNvSpPr txBox="1"/>
          <p:nvPr/>
        </p:nvSpPr>
        <p:spPr>
          <a:xfrm>
            <a:off x="314633" y="3579798"/>
            <a:ext cx="10835148" cy="246221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SE" sz="1400" b="1" dirty="0"/>
              <a:t>Please describe how you and your organisation will benefit from international study</a:t>
            </a:r>
            <a:r>
              <a:rPr lang="nl-BE" sz="1400" b="1" dirty="0"/>
              <a:t>:</a:t>
            </a:r>
            <a:r>
              <a:rPr lang="en-SE" sz="1400" b="1" dirty="0"/>
              <a:t> </a:t>
            </a:r>
          </a:p>
          <a:p>
            <a:pPr algn="l"/>
            <a:endParaRPr lang="en-SE" sz="1400" dirty="0"/>
          </a:p>
          <a:p>
            <a:pPr algn="l"/>
            <a:endParaRPr lang="en-SE" sz="1400" dirty="0"/>
          </a:p>
          <a:p>
            <a:pPr algn="l"/>
            <a:endParaRPr lang="en-SE" sz="1400" dirty="0"/>
          </a:p>
          <a:p>
            <a:pPr algn="l"/>
            <a:endParaRPr lang="en-SE" sz="1400" dirty="0"/>
          </a:p>
          <a:p>
            <a:pPr algn="l"/>
            <a:endParaRPr lang="en-SE" sz="1400" dirty="0"/>
          </a:p>
          <a:p>
            <a:pPr algn="l"/>
            <a:endParaRPr lang="en-SE" sz="1400" dirty="0"/>
          </a:p>
          <a:p>
            <a:pPr algn="l"/>
            <a:endParaRPr lang="en-SE" sz="1400" dirty="0"/>
          </a:p>
          <a:p>
            <a:pPr algn="l"/>
            <a:endParaRPr lang="en-SE" sz="1400" dirty="0"/>
          </a:p>
          <a:p>
            <a:pPr algn="l"/>
            <a:endParaRPr lang="en-SE" sz="1400" dirty="0"/>
          </a:p>
          <a:p>
            <a:pPr algn="l"/>
            <a:endParaRPr lang="en-US" sz="14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60A-8072-EA6D-D64E-C1C8803A5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Melker Schörling Scholarship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555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2D7637-A216-36D7-5F6B-576001B1D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2DF094-9D4E-81C6-C3ED-D515EED3D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1074420"/>
            <a:ext cx="7123111" cy="605155"/>
          </a:xfrm>
        </p:spPr>
        <p:txBody>
          <a:bodyPr/>
          <a:lstStyle/>
          <a:p>
            <a:r>
              <a:rPr lang="nl-BE" sz="1600" dirty="0" err="1"/>
              <a:t>Insert</a:t>
            </a:r>
            <a:r>
              <a:rPr lang="nl-BE" sz="1600" dirty="0"/>
              <a:t> or </a:t>
            </a:r>
            <a:r>
              <a:rPr lang="nl-BE" sz="1600" dirty="0" err="1"/>
              <a:t>attach</a:t>
            </a:r>
            <a:r>
              <a:rPr lang="en-SE" sz="1600" dirty="0"/>
              <a:t> a letter of recommendation</a:t>
            </a:r>
            <a:r>
              <a:rPr lang="nl-BE" sz="1600" dirty="0"/>
              <a:t> signed by your </a:t>
            </a:r>
            <a:r>
              <a:rPr lang="en-SE" sz="1600" dirty="0"/>
              <a:t>immediate </a:t>
            </a:r>
            <a:r>
              <a:rPr lang="nl-BE" sz="1600" dirty="0"/>
              <a:t>manager</a:t>
            </a:r>
            <a:r>
              <a:rPr lang="en-SE" sz="1600" dirty="0"/>
              <a:t>, HR manager, Country president or client on site.</a:t>
            </a:r>
            <a:endParaRPr lang="en-US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FBEE46-20D2-70E6-7265-4E6C76590E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2996" y="1905000"/>
            <a:ext cx="7700294" cy="462661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15C188-2A0D-4CB5-FB50-ADE8C42E3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636" y="1089432"/>
            <a:ext cx="3747186" cy="249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5DE694-9E93-4B32-3D1E-F51B6A778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Melker Schörling Scholarship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623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41657"/>
      </p:ext>
    </p:extLst>
  </p:cSld>
  <p:clrMapOvr>
    <a:masterClrMapping/>
  </p:clrMapOvr>
</p:sld>
</file>

<file path=ppt/theme/theme1.xml><?xml version="1.0" encoding="utf-8"?>
<a:theme xmlns:a="http://schemas.openxmlformats.org/drawingml/2006/main" name="General layouts">
  <a:themeElements>
    <a:clrScheme name="Securitas 2021 NY">
      <a:dk1>
        <a:srgbClr val="031F30"/>
      </a:dk1>
      <a:lt1>
        <a:sysClr val="window" lastClr="FFFFFF"/>
      </a:lt1>
      <a:dk2>
        <a:srgbClr val="031F30"/>
      </a:dk2>
      <a:lt2>
        <a:srgbClr val="F2F2F2"/>
      </a:lt2>
      <a:accent1>
        <a:srgbClr val="FC273F"/>
      </a:accent1>
      <a:accent2>
        <a:srgbClr val="AA1834"/>
      </a:accent2>
      <a:accent3>
        <a:srgbClr val="FF8DA3"/>
      </a:accent3>
      <a:accent4>
        <a:srgbClr val="031F30"/>
      </a:accent4>
      <a:accent5>
        <a:srgbClr val="ACC2DD"/>
      </a:accent5>
      <a:accent6>
        <a:srgbClr val="8D5FFF"/>
      </a:accent6>
      <a:hlink>
        <a:srgbClr val="8D5FFF"/>
      </a:hlink>
      <a:folHlink>
        <a:srgbClr val="55419E"/>
      </a:folHlink>
    </a:clrScheme>
    <a:fontScheme name="Securitas">
      <a:majorFont>
        <a:latin typeface="Securitas Pro Office"/>
        <a:ea typeface=""/>
        <a:cs typeface=""/>
      </a:majorFont>
      <a:minorFont>
        <a:latin typeface="Securitas Pro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31F30"/>
        </a:solidFill>
        <a:ln>
          <a:noFill/>
        </a:ln>
      </a:spPr>
      <a:bodyPr rtlCol="0" anchor="ctr"/>
      <a:lstStyle>
        <a:defPPr algn="ctr">
          <a:defRPr sz="1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/>
        </a:defPPr>
      </a:lstStyle>
    </a:txDef>
  </a:objectDefaults>
  <a:extraClrSchemeLst/>
  <a:custClrLst>
    <a:custClr name="Red">
      <a:srgbClr val="FC273F"/>
    </a:custClr>
    <a:custClr name="Navy Blue">
      <a:srgbClr val="031F30"/>
    </a:custClr>
    <a:custClr name="Dark Red">
      <a:srgbClr val="8D5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Light Red">
      <a:srgbClr val="FF8DA3"/>
    </a:custClr>
    <a:custClr name="Light Blue">
      <a:srgbClr val="ACC2DD"/>
    </a:custClr>
    <a:custClr name="Light Purple">
      <a:srgbClr val="C2B4FC"/>
    </a:custClr>
    <a:custClr>
      <a:srgbClr val="D7D8D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Mid Red">
      <a:srgbClr val="AA1834"/>
    </a:custClr>
    <a:custClr name="Mid Blue">
      <a:srgbClr val="42638C"/>
    </a:custClr>
    <a:custClr name="Mid Purple">
      <a:srgbClr val="55419E"/>
    </a:custClr>
    <a:custClr name="Mid Grey">
      <a:srgbClr val="9C9EA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rk Red">
      <a:srgbClr val="641432"/>
    </a:custClr>
    <a:custClr>
      <a:srgbClr val="FFFFFF"/>
    </a:custClr>
    <a:custClr name="Dark Purple">
      <a:srgbClr val="26224C"/>
    </a:custClr>
    <a:custClr name="Dark Grey">
      <a:srgbClr val="53565A"/>
    </a:custClr>
  </a:custClrLst>
  <a:extLst>
    <a:ext uri="{05A4C25C-085E-4340-85A3-A5531E510DB2}">
      <thm15:themeFamily xmlns:thm15="http://schemas.microsoft.com/office/thememl/2012/main" name="Securitas_powerpoint_template.potx" id="{B24907B0-D12A-4822-BFAB-9DD3B5F91592}" vid="{42C01157-2186-48A7-8C51-EBCE45C972BC}"/>
    </a:ext>
  </a:extLst>
</a:theme>
</file>

<file path=ppt/theme/theme2.xml><?xml version="1.0" encoding="utf-8"?>
<a:theme xmlns:a="http://schemas.openxmlformats.org/drawingml/2006/main" name="Image layouts">
  <a:themeElements>
    <a:clrScheme name="Securitas 2021 NY">
      <a:dk1>
        <a:srgbClr val="031F30"/>
      </a:dk1>
      <a:lt1>
        <a:sysClr val="window" lastClr="FFFFFF"/>
      </a:lt1>
      <a:dk2>
        <a:srgbClr val="031F30"/>
      </a:dk2>
      <a:lt2>
        <a:srgbClr val="F2F2F2"/>
      </a:lt2>
      <a:accent1>
        <a:srgbClr val="FC273F"/>
      </a:accent1>
      <a:accent2>
        <a:srgbClr val="AA1834"/>
      </a:accent2>
      <a:accent3>
        <a:srgbClr val="FF8DA3"/>
      </a:accent3>
      <a:accent4>
        <a:srgbClr val="031F30"/>
      </a:accent4>
      <a:accent5>
        <a:srgbClr val="ACC2DD"/>
      </a:accent5>
      <a:accent6>
        <a:srgbClr val="8D5FFF"/>
      </a:accent6>
      <a:hlink>
        <a:srgbClr val="8D5FFF"/>
      </a:hlink>
      <a:folHlink>
        <a:srgbClr val="55419E"/>
      </a:folHlink>
    </a:clrScheme>
    <a:fontScheme name="Securitas">
      <a:majorFont>
        <a:latin typeface="Securitas Pro Office"/>
        <a:ea typeface=""/>
        <a:cs typeface=""/>
      </a:majorFont>
      <a:minorFont>
        <a:latin typeface="Securitas Pro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31F30"/>
        </a:solidFill>
        <a:ln>
          <a:noFill/>
        </a:ln>
      </a:spPr>
      <a:bodyPr rtlCol="0" anchor="ctr"/>
      <a:lstStyle>
        <a:defPPr algn="ctr">
          <a:defRPr sz="1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/>
        </a:defPPr>
      </a:lstStyle>
    </a:txDef>
  </a:objectDefaults>
  <a:extraClrSchemeLst/>
  <a:custClrLst>
    <a:custClr name="Red">
      <a:srgbClr val="FC273F"/>
    </a:custClr>
    <a:custClr name="Navy Blue">
      <a:srgbClr val="031F30"/>
    </a:custClr>
    <a:custClr name="Dark Red">
      <a:srgbClr val="8D5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Light Red">
      <a:srgbClr val="FF8DA3"/>
    </a:custClr>
    <a:custClr name="Light Blue">
      <a:srgbClr val="ACC2DD"/>
    </a:custClr>
    <a:custClr name="Light Purple">
      <a:srgbClr val="C2B4FC"/>
    </a:custClr>
    <a:custClr>
      <a:srgbClr val="D7D8D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Mid Red">
      <a:srgbClr val="AA1834"/>
    </a:custClr>
    <a:custClr name="Mid Blue">
      <a:srgbClr val="42638C"/>
    </a:custClr>
    <a:custClr name="Mid Purple">
      <a:srgbClr val="55419E"/>
    </a:custClr>
    <a:custClr name="Mid Grey">
      <a:srgbClr val="9C9EA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rk Red">
      <a:srgbClr val="641432"/>
    </a:custClr>
    <a:custClr>
      <a:srgbClr val="FFFFFF"/>
    </a:custClr>
    <a:custClr name="Dark Purple">
      <a:srgbClr val="26224C"/>
    </a:custClr>
    <a:custClr name="Dark Grey">
      <a:srgbClr val="53565A"/>
    </a:custClr>
  </a:custClrLst>
  <a:extLst>
    <a:ext uri="{05A4C25C-085E-4340-85A3-A5531E510DB2}">
      <thm15:themeFamily xmlns:thm15="http://schemas.microsoft.com/office/thememl/2012/main" name="Securitas_powerpoint_template.potx" id="{B24907B0-D12A-4822-BFAB-9DD3B5F91592}" vid="{9896865D-065F-4465-AAEB-2700F5584735}"/>
    </a:ext>
  </a:extLst>
</a:theme>
</file>

<file path=ppt/theme/theme3.xml><?xml version="1.0" encoding="utf-8"?>
<a:theme xmlns:a="http://schemas.openxmlformats.org/drawingml/2006/main" name="Content layouts">
  <a:themeElements>
    <a:clrScheme name="Securitas Color">
      <a:dk1>
        <a:srgbClr val="031F30"/>
      </a:dk1>
      <a:lt1>
        <a:sysClr val="window" lastClr="FFFFFF"/>
      </a:lt1>
      <a:dk2>
        <a:srgbClr val="031F30"/>
      </a:dk2>
      <a:lt2>
        <a:srgbClr val="F2F2F2"/>
      </a:lt2>
      <a:accent1>
        <a:srgbClr val="FC273F"/>
      </a:accent1>
      <a:accent2>
        <a:srgbClr val="AA1834"/>
      </a:accent2>
      <a:accent3>
        <a:srgbClr val="FF8DA3"/>
      </a:accent3>
      <a:accent4>
        <a:srgbClr val="031F30"/>
      </a:accent4>
      <a:accent5>
        <a:srgbClr val="ACC2DD"/>
      </a:accent5>
      <a:accent6>
        <a:srgbClr val="8D5FFF"/>
      </a:accent6>
      <a:hlink>
        <a:srgbClr val="8D5FFF"/>
      </a:hlink>
      <a:folHlink>
        <a:srgbClr val="55419E"/>
      </a:folHlink>
    </a:clrScheme>
    <a:fontScheme name="Securitas">
      <a:majorFont>
        <a:latin typeface="Securitas Pro Office"/>
        <a:ea typeface=""/>
        <a:cs typeface=""/>
      </a:majorFont>
      <a:minorFont>
        <a:latin typeface="Securitas Pro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31F30"/>
        </a:solidFill>
        <a:ln>
          <a:noFill/>
        </a:ln>
      </a:spPr>
      <a:bodyPr rtlCol="0" anchor="ctr"/>
      <a:lstStyle>
        <a:defPPr algn="ctr">
          <a:defRPr sz="1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/>
        </a:defPPr>
      </a:lstStyle>
    </a:txDef>
  </a:objectDefaults>
  <a:extraClrSchemeLst/>
  <a:custClrLst>
    <a:custClr name="Red">
      <a:srgbClr val="FC273F"/>
    </a:custClr>
    <a:custClr name="Navy Blue">
      <a:srgbClr val="031F30"/>
    </a:custClr>
    <a:custClr name="Dark Red">
      <a:srgbClr val="8D5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Light Red">
      <a:srgbClr val="FF8DA3"/>
    </a:custClr>
    <a:custClr name="Light Blue">
      <a:srgbClr val="ACC2DD"/>
    </a:custClr>
    <a:custClr name="Light Purple">
      <a:srgbClr val="C2B4FC"/>
    </a:custClr>
    <a:custClr>
      <a:srgbClr val="D7D8D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Mid Red">
      <a:srgbClr val="AA1834"/>
    </a:custClr>
    <a:custClr name="Mid Blue">
      <a:srgbClr val="42638C"/>
    </a:custClr>
    <a:custClr name="Mid Purple">
      <a:srgbClr val="55419E"/>
    </a:custClr>
    <a:custClr name="Mid Grey">
      <a:srgbClr val="9C9EA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rk Red">
      <a:srgbClr val="641432"/>
    </a:custClr>
    <a:custClr>
      <a:srgbClr val="FFFFFF"/>
    </a:custClr>
    <a:custClr name="Dark Purple">
      <a:srgbClr val="26224C"/>
    </a:custClr>
    <a:custClr name="Dark Grey">
      <a:srgbClr val="53565A"/>
    </a:custClr>
  </a:custClrLst>
  <a:extLst>
    <a:ext uri="{05A4C25C-085E-4340-85A3-A5531E510DB2}">
      <thm15:themeFamily xmlns:thm15="http://schemas.microsoft.com/office/thememl/2012/main" name="Securitas_powerpoint_template.potx" id="{B24907B0-D12A-4822-BFAB-9DD3B5F91592}" vid="{A497D07F-11C2-4CA8-A5A4-89D2F8BACA9E}"/>
    </a:ext>
  </a:extLst>
</a:theme>
</file>

<file path=ppt/theme/theme4.xml><?xml version="1.0" encoding="utf-8"?>
<a:theme xmlns:a="http://schemas.openxmlformats.org/drawingml/2006/main" name="Office Theme">
  <a:themeElements>
    <a:clrScheme name="Securitas_color">
      <a:dk1>
        <a:srgbClr val="031F30"/>
      </a:dk1>
      <a:lt1>
        <a:sysClr val="window" lastClr="FFFFFF"/>
      </a:lt1>
      <a:dk2>
        <a:srgbClr val="031F30"/>
      </a:dk2>
      <a:lt2>
        <a:srgbClr val="F2F2F2"/>
      </a:lt2>
      <a:accent1>
        <a:srgbClr val="FC273F"/>
      </a:accent1>
      <a:accent2>
        <a:srgbClr val="AA1834"/>
      </a:accent2>
      <a:accent3>
        <a:srgbClr val="FF8DA3"/>
      </a:accent3>
      <a:accent4>
        <a:srgbClr val="031F30"/>
      </a:accent4>
      <a:accent5>
        <a:srgbClr val="ACC2DD"/>
      </a:accent5>
      <a:accent6>
        <a:srgbClr val="8D5FFF"/>
      </a:accent6>
      <a:hlink>
        <a:srgbClr val="8D5FFF"/>
      </a:hlink>
      <a:folHlink>
        <a:srgbClr val="55419E"/>
      </a:folHlink>
    </a:clrScheme>
    <a:fontScheme name="Securitas_fonts_PPT">
      <a:majorFont>
        <a:latin typeface="Securitas Pro Office"/>
        <a:ea typeface=""/>
        <a:cs typeface=""/>
      </a:majorFont>
      <a:minorFont>
        <a:latin typeface="Securitas Pro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Red">
      <a:srgbClr val="FC273F"/>
    </a:custClr>
    <a:custClr name="Navy Blue">
      <a:srgbClr val="031F30"/>
    </a:custClr>
    <a:custClr name="Dark Red">
      <a:srgbClr val="8D5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Light Red">
      <a:srgbClr val="FF8DA3"/>
    </a:custClr>
    <a:custClr name="Light Blue">
      <a:srgbClr val="ACC2DD"/>
    </a:custClr>
    <a:custClr name="Light Purple">
      <a:srgbClr val="C2B4FC"/>
    </a:custClr>
    <a:custClr>
      <a:srgbClr val="D7D8D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Mid Red">
      <a:srgbClr val="AA1834"/>
    </a:custClr>
    <a:custClr name="Mid Blue">
      <a:srgbClr val="42638C"/>
    </a:custClr>
    <a:custClr name="Mid Purple">
      <a:srgbClr val="55419E"/>
    </a:custClr>
    <a:custClr name="Mid Grey">
      <a:srgbClr val="9C9EA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rk Red">
      <a:srgbClr val="641432"/>
    </a:custClr>
    <a:custClr>
      <a:srgbClr val="FFFFFF"/>
    </a:custClr>
    <a:custClr name="Dark Purple">
      <a:srgbClr val="26224C"/>
    </a:custClr>
    <a:custClr name="Dark Grey">
      <a:srgbClr val="53565A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Securitas_color">
      <a:dk1>
        <a:srgbClr val="031F30"/>
      </a:dk1>
      <a:lt1>
        <a:sysClr val="window" lastClr="FFFFFF"/>
      </a:lt1>
      <a:dk2>
        <a:srgbClr val="031F30"/>
      </a:dk2>
      <a:lt2>
        <a:srgbClr val="F2F2F2"/>
      </a:lt2>
      <a:accent1>
        <a:srgbClr val="FC273F"/>
      </a:accent1>
      <a:accent2>
        <a:srgbClr val="AA1834"/>
      </a:accent2>
      <a:accent3>
        <a:srgbClr val="FF8DA3"/>
      </a:accent3>
      <a:accent4>
        <a:srgbClr val="031F30"/>
      </a:accent4>
      <a:accent5>
        <a:srgbClr val="ACC2DD"/>
      </a:accent5>
      <a:accent6>
        <a:srgbClr val="8D5FFF"/>
      </a:accent6>
      <a:hlink>
        <a:srgbClr val="8D5FFF"/>
      </a:hlink>
      <a:folHlink>
        <a:srgbClr val="55419E"/>
      </a:folHlink>
    </a:clrScheme>
    <a:fontScheme name="Securitas_fonts_PPT">
      <a:majorFont>
        <a:latin typeface="Securitas Pro Office"/>
        <a:ea typeface=""/>
        <a:cs typeface=""/>
      </a:majorFont>
      <a:minorFont>
        <a:latin typeface="Securitas Pro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Red">
      <a:srgbClr val="FC273F"/>
    </a:custClr>
    <a:custClr name="Navy Blue">
      <a:srgbClr val="031F30"/>
    </a:custClr>
    <a:custClr name="Dark Red">
      <a:srgbClr val="8D5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Light Red">
      <a:srgbClr val="FF8DA3"/>
    </a:custClr>
    <a:custClr name="Light Blue">
      <a:srgbClr val="ACC2DD"/>
    </a:custClr>
    <a:custClr name="Light Purple">
      <a:srgbClr val="C2B4FC"/>
    </a:custClr>
    <a:custClr>
      <a:srgbClr val="D7D8D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Mid Red">
      <a:srgbClr val="AA1834"/>
    </a:custClr>
    <a:custClr name="Mid Blue">
      <a:srgbClr val="42638C"/>
    </a:custClr>
    <a:custClr name="Mid Purple">
      <a:srgbClr val="55419E"/>
    </a:custClr>
    <a:custClr name="Mid Grey">
      <a:srgbClr val="9C9EA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rk Red">
      <a:srgbClr val="641432"/>
    </a:custClr>
    <a:custClr>
      <a:srgbClr val="FFFFFF"/>
    </a:custClr>
    <a:custClr name="Dark Purple">
      <a:srgbClr val="26224C"/>
    </a:custClr>
    <a:custClr name="Dark Grey">
      <a:srgbClr val="53565A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b0af7d1-8a83-48bc-8d2d-cd92034c79d4}" enabled="0" method="" siteId="{fb0af7d1-8a83-48bc-8d2d-cd92034c79d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5858</TotalTime>
  <Words>311</Words>
  <Application>Microsoft Office PowerPoint</Application>
  <PresentationFormat>Widescreen</PresentationFormat>
  <Paragraphs>64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Securitas Pro Office</vt:lpstr>
      <vt:lpstr>General layouts</vt:lpstr>
      <vt:lpstr>Image layouts</vt:lpstr>
      <vt:lpstr>Content layouts</vt:lpstr>
      <vt:lpstr>Application Form  Melker Schörling Scholarship</vt:lpstr>
      <vt:lpstr>Contents of the application</vt:lpstr>
      <vt:lpstr>Application form Melker Schörling Scholarship 2024</vt:lpstr>
      <vt:lpstr>Description of event or experience where you prevented a loss, damage or harm in your role.  Please describe what happened, when it occurred, who was involved and why your actions was important.  Please do not exceed one slide.</vt:lpstr>
      <vt:lpstr>Which subjects would deepen your security knowledge and expertise and would prove to be useful upon your return to original location.</vt:lpstr>
      <vt:lpstr>Insert or attach a letter of recommendation signed by your immediate manager, HR manager, Country president or client on site.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Hidden page and will not show in print</dc:title>
  <dc:creator>Lena Hörnsten</dc:creator>
  <cp:lastModifiedBy>Katarina Lökke</cp:lastModifiedBy>
  <cp:revision>4</cp:revision>
  <dcterms:created xsi:type="dcterms:W3CDTF">2023-04-18T06:00:22Z</dcterms:created>
  <dcterms:modified xsi:type="dcterms:W3CDTF">2023-09-05T06:26:10Z</dcterms:modified>
</cp:coreProperties>
</file>